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8" r:id="rId4"/>
    <p:sldId id="276" r:id="rId5"/>
    <p:sldId id="278" r:id="rId6"/>
    <p:sldId id="279" r:id="rId7"/>
    <p:sldId id="280" r:id="rId8"/>
    <p:sldId id="281" r:id="rId9"/>
    <p:sldId id="282" r:id="rId10"/>
    <p:sldId id="284" r:id="rId11"/>
    <p:sldId id="286" r:id="rId12"/>
    <p:sldId id="274" r:id="rId13"/>
    <p:sldId id="287" r:id="rId14"/>
    <p:sldId id="285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52E"/>
    <a:srgbClr val="FFFFFF"/>
    <a:srgbClr val="267AB8"/>
    <a:srgbClr val="2B2C2F"/>
    <a:srgbClr val="AA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F7206-E520-4EEF-C1D6-0ABD78A44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C8E362-9A1F-71CD-3BB3-7EF052E31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7DBE0D-150C-68B0-1665-01D674D2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9AE0-38A2-4841-A097-829B7534CEC8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FFEDAA-0FDD-8EFB-E38E-0814F397C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9376AF-E3CC-5F75-FBC9-2603CC0A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6FED-E8AD-4A41-BEFC-EE2F519B34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078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6C69C-A5BC-A8DB-C917-98A3A2A9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88C1EF-D460-27D9-FBC4-410626408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04EA23-16DC-61A0-87A0-9A017315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9AE0-38A2-4841-A097-829B7534CEC8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31959-A6E5-1926-81C7-5B5B2062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78EC92-E99C-526C-7654-B3ACAD33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6FED-E8AD-4A41-BEFC-EE2F519B34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318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C66CB6-08FE-A3B0-12E3-278C6E8D3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47BE8D-83C4-1898-58C9-3AA8F39BE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40BFB8-C220-9076-F08B-963A9AB3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9AE0-38A2-4841-A097-829B7534CEC8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C95F36-9E76-4925-5735-C12C8A1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52D355-DC20-F16E-8774-9D4B756A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6FED-E8AD-4A41-BEFC-EE2F519B34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663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8E007-110F-3269-9B54-28BCCA33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DA48E9-2992-477A-F3A3-8A25F6710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023D7D-BBD2-196D-318B-E0D5E162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9AE0-38A2-4841-A097-829B7534CEC8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48AD14-C1AB-49D9-4313-0A18A88C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9CE06E-3F0F-C12C-D806-962E36C9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6FED-E8AD-4A41-BEFC-EE2F519B34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48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58101-98CD-5889-E081-91855F05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7BED2D-4E87-BFC8-BFFC-B1DF5FB84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27CDFC-1D0C-6852-BADE-E1DD9F3F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9AE0-38A2-4841-A097-829B7534CEC8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0CFE00-ABDE-20BB-2F28-037CDCA9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2CF88C-ECAE-C2AC-E41D-F35C9A5F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6FED-E8AD-4A41-BEFC-EE2F519B34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912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224B-A827-74C6-0372-9A36A4A2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D99C9B-567B-F6B1-81C7-2BE6E6066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1AB590-6449-7421-926E-790BB4119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3878E1-A969-F19F-6AB4-7C6E9134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9AE0-38A2-4841-A097-829B7534CEC8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6E5EDD-9EF6-2A78-5A3C-60CB10B3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D85A49-B825-9633-A683-3915350E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6FED-E8AD-4A41-BEFC-EE2F519B34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000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14B79-5208-D3E0-6531-A21DADEC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614E26-77E8-A6CE-ED31-B769907CD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2D3075-3EC8-67BE-0456-C6A689287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72732F-B0A8-E4C2-E41B-45CC269FB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6B1694-FEDF-E4D4-1EF3-4FAFD3EE2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F713D9-B2E5-13A7-7124-D9F6F462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9AE0-38A2-4841-A097-829B7534CEC8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AE04D7-A981-8EE7-D21D-67B5BE62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D563B7-F85B-BB83-71EC-371F12C8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6FED-E8AD-4A41-BEFC-EE2F519B34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894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43DA0-E38F-0376-3690-71432107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404721-D377-8FF8-9433-130B363A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9AE0-38A2-4841-A097-829B7534CEC8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C496CA-C4EE-E08C-5B6A-17F2524C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9FA67E-4B30-0F16-C39A-A1DB5F41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6FED-E8AD-4A41-BEFC-EE2F519B34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979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A06E6D-A950-7BE4-CF1D-C19F480C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9AE0-38A2-4841-A097-829B7534CEC8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3AF095-9F38-19AB-210E-A3754B78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9A10DF-020C-1F5B-85A4-01B63829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6FED-E8AD-4A41-BEFC-EE2F519B34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200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86651-9074-4093-225C-F89B1717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3DA516-1FA4-2AA6-FDD3-0B9075A17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67AA2F-E9E6-5048-9494-92E14ED4F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207619-95E9-2AC3-C530-5967D392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9AE0-38A2-4841-A097-829B7534CEC8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F16B46-3F1B-D1E9-5E78-268B1A81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0645D8-08CE-3834-2BC0-384B9BC0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6FED-E8AD-4A41-BEFC-EE2F519B34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173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B7773-F525-1D2C-9FBC-C04008B0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29AACD-1463-D4C4-BF79-39AFAB0BB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611D4B-D652-17FE-056A-6FF612D3E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8B3CF3-3DDF-61D4-5567-CA567E946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9AE0-38A2-4841-A097-829B7534CEC8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C4F183-EC68-9987-7524-5F335152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FA941A-7FF1-BC87-D420-22427D4D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6FED-E8AD-4A41-BEFC-EE2F519B34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292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431D15-B3A6-9C2C-91A7-2B624998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8DFD0E-1612-2ABE-A501-E61E5C300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FC41E8-A1C1-BF1A-4DDF-158532C19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19AE0-38A2-4841-A097-829B7534CEC8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B75A20-7BC1-6C0D-33D4-0085EA15F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3E4D32-0500-22CE-C028-DE15D37EB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66FED-E8AD-4A41-BEFC-EE2F519B34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677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08B16CB-9766-7DA8-12BF-2C0D4F3559D3}"/>
              </a:ext>
            </a:extLst>
          </p:cNvPr>
          <p:cNvSpPr/>
          <p:nvPr/>
        </p:nvSpPr>
        <p:spPr>
          <a:xfrm>
            <a:off x="0" y="6244820"/>
            <a:ext cx="12192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chemeClr val="tx1"/>
                </a:solidFill>
              </a:rPr>
              <a:t>Desarrollo web con </a:t>
            </a:r>
            <a:r>
              <a:rPr lang="es-CO" dirty="0" err="1">
                <a:solidFill>
                  <a:schemeClr val="tx1"/>
                </a:solidFill>
              </a:rPr>
              <a:t>React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Repositorio Fundación Universitaria Compensar">
            <a:extLst>
              <a:ext uri="{FF2B5EF4-FFF2-40B4-BE49-F238E27FC236}">
                <a16:creationId xmlns:a16="http://schemas.microsoft.com/office/drawing/2014/main" id="{61DAA490-CA80-DC41-68A0-85BC8228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20"/>
            <a:ext cx="2812029" cy="61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omo crear un proyecto de React.js desde 0 | create-react-app - DEV  Community 👩‍💻👨‍💻">
            <a:extLst>
              <a:ext uri="{FF2B5EF4-FFF2-40B4-BE49-F238E27FC236}">
                <a16:creationId xmlns:a16="http://schemas.microsoft.com/office/drawing/2014/main" id="{013A7DDB-B0E3-7C09-615A-6F29B0445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24" y="1034867"/>
            <a:ext cx="10433952" cy="438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70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08B16CB-9766-7DA8-12BF-2C0D4F3559D3}"/>
              </a:ext>
            </a:extLst>
          </p:cNvPr>
          <p:cNvSpPr/>
          <p:nvPr/>
        </p:nvSpPr>
        <p:spPr>
          <a:xfrm>
            <a:off x="0" y="6244820"/>
            <a:ext cx="12192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chemeClr val="tx1"/>
                </a:solidFill>
              </a:rPr>
              <a:t>Desarrollo web con </a:t>
            </a:r>
            <a:r>
              <a:rPr lang="es-CO" dirty="0" err="1">
                <a:solidFill>
                  <a:schemeClr val="tx1"/>
                </a:solidFill>
              </a:rPr>
              <a:t>React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Repositorio Fundación Universitaria Compensar">
            <a:extLst>
              <a:ext uri="{FF2B5EF4-FFF2-40B4-BE49-F238E27FC236}">
                <a16:creationId xmlns:a16="http://schemas.microsoft.com/office/drawing/2014/main" id="{61DAA490-CA80-DC41-68A0-85BC8228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20"/>
            <a:ext cx="2812029" cy="61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9909A97-41F8-483E-5630-D7752ACB5A04}"/>
              </a:ext>
            </a:extLst>
          </p:cNvPr>
          <p:cNvSpPr/>
          <p:nvPr/>
        </p:nvSpPr>
        <p:spPr>
          <a:xfrm>
            <a:off x="-5472545" y="0"/>
            <a:ext cx="5472545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Baja curva de aprendizaje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7818845-7EEC-71F5-312E-2853A6C9ED74}"/>
              </a:ext>
            </a:extLst>
          </p:cNvPr>
          <p:cNvSpPr/>
          <p:nvPr/>
        </p:nvSpPr>
        <p:spPr>
          <a:xfrm>
            <a:off x="-5472548" y="609600"/>
            <a:ext cx="5472545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Librería contrastada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F75A3A8-01B7-8EC1-60C3-FEE051A43A2B}"/>
              </a:ext>
            </a:extLst>
          </p:cNvPr>
          <p:cNvSpPr/>
          <p:nvPr/>
        </p:nvSpPr>
        <p:spPr>
          <a:xfrm>
            <a:off x="-5472545" y="1219200"/>
            <a:ext cx="5472545" cy="609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</a:rPr>
              <a:t>Gran comunidad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78A35E2-8E5F-EA51-11E9-1B6FB1E04B67}"/>
              </a:ext>
            </a:extLst>
          </p:cNvPr>
          <p:cNvSpPr/>
          <p:nvPr/>
        </p:nvSpPr>
        <p:spPr>
          <a:xfrm>
            <a:off x="-5472550" y="1828801"/>
            <a:ext cx="5472545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</a:rPr>
              <a:t>Úsalo en cualquier parte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1E02AAF-1436-5E03-D6C0-4D7DE1C601DA}"/>
              </a:ext>
            </a:extLst>
          </p:cNvPr>
          <p:cNvSpPr/>
          <p:nvPr/>
        </p:nvSpPr>
        <p:spPr>
          <a:xfrm>
            <a:off x="-3" y="2438401"/>
            <a:ext cx="5472545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</a:rPr>
              <a:t>Tecnología mejor pagada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E67B95-7ECB-322B-557A-191F84B51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29" y="400958"/>
            <a:ext cx="6116349" cy="556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81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08B16CB-9766-7DA8-12BF-2C0D4F3559D3}"/>
              </a:ext>
            </a:extLst>
          </p:cNvPr>
          <p:cNvSpPr/>
          <p:nvPr/>
        </p:nvSpPr>
        <p:spPr>
          <a:xfrm>
            <a:off x="0" y="6244820"/>
            <a:ext cx="12192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chemeClr val="tx1"/>
                </a:solidFill>
              </a:rPr>
              <a:t>Desarrollo web con </a:t>
            </a:r>
            <a:r>
              <a:rPr lang="es-CO" dirty="0" err="1">
                <a:solidFill>
                  <a:schemeClr val="tx1"/>
                </a:solidFill>
              </a:rPr>
              <a:t>React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Repositorio Fundación Universitaria Compensar">
            <a:extLst>
              <a:ext uri="{FF2B5EF4-FFF2-40B4-BE49-F238E27FC236}">
                <a16:creationId xmlns:a16="http://schemas.microsoft.com/office/drawing/2014/main" id="{61DAA490-CA80-DC41-68A0-85BC8228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20"/>
            <a:ext cx="2812029" cy="61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71F6316-B6F5-96D6-395D-65BEABEFD3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17"/>
          <a:stretch/>
        </p:blipFill>
        <p:spPr>
          <a:xfrm>
            <a:off x="2561201" y="0"/>
            <a:ext cx="7069597" cy="624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32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08B16CB-9766-7DA8-12BF-2C0D4F3559D3}"/>
              </a:ext>
            </a:extLst>
          </p:cNvPr>
          <p:cNvSpPr/>
          <p:nvPr/>
        </p:nvSpPr>
        <p:spPr>
          <a:xfrm>
            <a:off x="0" y="6244820"/>
            <a:ext cx="12192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chemeClr val="tx1"/>
                </a:solidFill>
              </a:rPr>
              <a:t>Desarrollo web con </a:t>
            </a:r>
            <a:r>
              <a:rPr lang="es-CO" dirty="0" err="1">
                <a:solidFill>
                  <a:schemeClr val="tx1"/>
                </a:solidFill>
              </a:rPr>
              <a:t>React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Repositorio Fundación Universitaria Compensar">
            <a:extLst>
              <a:ext uri="{FF2B5EF4-FFF2-40B4-BE49-F238E27FC236}">
                <a16:creationId xmlns:a16="http://schemas.microsoft.com/office/drawing/2014/main" id="{61DAA490-CA80-DC41-68A0-85BC8228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20"/>
            <a:ext cx="2812029" cy="61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8FAAB2BD-E83A-0E9C-35C8-CA877827E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093" y="0"/>
            <a:ext cx="7976322" cy="632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BE1822A-8048-8D32-676D-1348D70AF73C}"/>
              </a:ext>
            </a:extLst>
          </p:cNvPr>
          <p:cNvSpPr txBox="1"/>
          <p:nvPr/>
        </p:nvSpPr>
        <p:spPr>
          <a:xfrm rot="16200000">
            <a:off x="-1322457" y="2810501"/>
            <a:ext cx="3352800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4000" dirty="0">
                <a:solidFill>
                  <a:schemeClr val="tx1"/>
                </a:solidFill>
              </a:rPr>
              <a:t>Temario</a:t>
            </a:r>
          </a:p>
        </p:txBody>
      </p:sp>
    </p:spTree>
    <p:extLst>
      <p:ext uri="{BB962C8B-B14F-4D97-AF65-F5344CB8AC3E}">
        <p14:creationId xmlns:p14="http://schemas.microsoft.com/office/powerpoint/2010/main" val="1024563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08B16CB-9766-7DA8-12BF-2C0D4F3559D3}"/>
              </a:ext>
            </a:extLst>
          </p:cNvPr>
          <p:cNvSpPr/>
          <p:nvPr/>
        </p:nvSpPr>
        <p:spPr>
          <a:xfrm>
            <a:off x="0" y="6244820"/>
            <a:ext cx="12192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chemeClr val="tx1"/>
                </a:solidFill>
              </a:rPr>
              <a:t>Desarrollo web con </a:t>
            </a:r>
            <a:r>
              <a:rPr lang="es-CO" dirty="0" err="1">
                <a:solidFill>
                  <a:schemeClr val="tx1"/>
                </a:solidFill>
              </a:rPr>
              <a:t>React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Repositorio Fundación Universitaria Compensar">
            <a:extLst>
              <a:ext uri="{FF2B5EF4-FFF2-40B4-BE49-F238E27FC236}">
                <a16:creationId xmlns:a16="http://schemas.microsoft.com/office/drawing/2014/main" id="{61DAA490-CA80-DC41-68A0-85BC8228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20"/>
            <a:ext cx="2812029" cy="61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BE1822A-8048-8D32-676D-1348D70AF73C}"/>
              </a:ext>
            </a:extLst>
          </p:cNvPr>
          <p:cNvSpPr txBox="1"/>
          <p:nvPr/>
        </p:nvSpPr>
        <p:spPr>
          <a:xfrm rot="20384205">
            <a:off x="2554043" y="2127646"/>
            <a:ext cx="7083913" cy="186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1500" dirty="0">
                <a:solidFill>
                  <a:schemeClr val="tx1"/>
                </a:solidFill>
              </a:rPr>
              <a:t>Repaso JS</a:t>
            </a:r>
          </a:p>
        </p:txBody>
      </p:sp>
    </p:spTree>
    <p:extLst>
      <p:ext uri="{BB962C8B-B14F-4D97-AF65-F5344CB8AC3E}">
        <p14:creationId xmlns:p14="http://schemas.microsoft.com/office/powerpoint/2010/main" val="2373091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08B16CB-9766-7DA8-12BF-2C0D4F3559D3}"/>
              </a:ext>
            </a:extLst>
          </p:cNvPr>
          <p:cNvSpPr/>
          <p:nvPr/>
        </p:nvSpPr>
        <p:spPr>
          <a:xfrm>
            <a:off x="0" y="6244820"/>
            <a:ext cx="12192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chemeClr val="tx1"/>
                </a:solidFill>
              </a:rPr>
              <a:t>Electrónica para Telecomunicaciones | Ingeniería en telecomunicaciones</a:t>
            </a:r>
          </a:p>
        </p:txBody>
      </p:sp>
      <p:pic>
        <p:nvPicPr>
          <p:cNvPr id="1026" name="Picture 2" descr="Repositorio Fundación Universitaria Compensar">
            <a:extLst>
              <a:ext uri="{FF2B5EF4-FFF2-40B4-BE49-F238E27FC236}">
                <a16:creationId xmlns:a16="http://schemas.microsoft.com/office/drawing/2014/main" id="{61DAA490-CA80-DC41-68A0-85BC8228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20"/>
            <a:ext cx="2812029" cy="61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BA054F6-254F-808A-E8A6-01DE3AEE8CB9}"/>
              </a:ext>
            </a:extLst>
          </p:cNvPr>
          <p:cNvSpPr txBox="1"/>
          <p:nvPr/>
        </p:nvSpPr>
        <p:spPr>
          <a:xfrm>
            <a:off x="0" y="1819807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600" dirty="0">
                <a:solidFill>
                  <a:schemeClr val="bg1"/>
                </a:solidFill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421314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08B16CB-9766-7DA8-12BF-2C0D4F3559D3}"/>
              </a:ext>
            </a:extLst>
          </p:cNvPr>
          <p:cNvSpPr/>
          <p:nvPr/>
        </p:nvSpPr>
        <p:spPr>
          <a:xfrm>
            <a:off x="0" y="6244820"/>
            <a:ext cx="12192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chemeClr val="tx1"/>
                </a:solidFill>
              </a:rPr>
              <a:t>Desarrollo web con </a:t>
            </a:r>
            <a:r>
              <a:rPr lang="es-CO" dirty="0" err="1">
                <a:solidFill>
                  <a:schemeClr val="tx1"/>
                </a:solidFill>
              </a:rPr>
              <a:t>React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Repositorio Fundación Universitaria Compensar">
            <a:extLst>
              <a:ext uri="{FF2B5EF4-FFF2-40B4-BE49-F238E27FC236}">
                <a16:creationId xmlns:a16="http://schemas.microsoft.com/office/drawing/2014/main" id="{61DAA490-CA80-DC41-68A0-85BC8228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20"/>
            <a:ext cx="2812029" cy="61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7152F2D-02FA-44BE-E9AF-5780FF742063}"/>
              </a:ext>
            </a:extLst>
          </p:cNvPr>
          <p:cNvSpPr txBox="1"/>
          <p:nvPr/>
        </p:nvSpPr>
        <p:spPr>
          <a:xfrm>
            <a:off x="4419600" y="0"/>
            <a:ext cx="3352800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4000" dirty="0">
                <a:solidFill>
                  <a:schemeClr val="tx1"/>
                </a:solidFill>
              </a:rPr>
              <a:t>¿Qué es </a:t>
            </a:r>
            <a:r>
              <a:rPr lang="es-CO" sz="4000" dirty="0" err="1">
                <a:solidFill>
                  <a:schemeClr val="tx1"/>
                </a:solidFill>
              </a:rPr>
              <a:t>React</a:t>
            </a:r>
            <a:r>
              <a:rPr lang="es-CO" sz="4000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2050" name="Picture 2" descr="reactjs - React usage in Facebook comment - Stack Overflow">
            <a:extLst>
              <a:ext uri="{FF2B5EF4-FFF2-40B4-BE49-F238E27FC236}">
                <a16:creationId xmlns:a16="http://schemas.microsoft.com/office/drawing/2014/main" id="{0256A445-749D-F820-EB8C-F732C720A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300" y="1836934"/>
            <a:ext cx="6026179" cy="267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F8A01AC-5CE5-943E-1BCA-C24FC9FE34ED}"/>
              </a:ext>
            </a:extLst>
          </p:cNvPr>
          <p:cNvSpPr txBox="1"/>
          <p:nvPr/>
        </p:nvSpPr>
        <p:spPr>
          <a:xfrm>
            <a:off x="733847" y="2436123"/>
            <a:ext cx="415636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3000" dirty="0">
                <a:solidFill>
                  <a:schemeClr val="bg1"/>
                </a:solidFill>
              </a:rPr>
              <a:t>Librería </a:t>
            </a:r>
            <a:r>
              <a:rPr lang="es-CO" sz="3000" dirty="0" err="1">
                <a:solidFill>
                  <a:schemeClr val="bg1"/>
                </a:solidFill>
              </a:rPr>
              <a:t>frontend</a:t>
            </a:r>
            <a:endParaRPr lang="es-CO" sz="3000" dirty="0">
              <a:solidFill>
                <a:schemeClr val="bg1"/>
              </a:solidFill>
            </a:endParaRPr>
          </a:p>
          <a:p>
            <a:r>
              <a:rPr lang="es-CO" sz="3000" dirty="0">
                <a:solidFill>
                  <a:schemeClr val="bg1"/>
                </a:solidFill>
              </a:rPr>
              <a:t>HTML, CSS y JS</a:t>
            </a:r>
          </a:p>
          <a:p>
            <a:r>
              <a:rPr lang="es-CO" sz="3000" dirty="0">
                <a:solidFill>
                  <a:schemeClr val="bg1"/>
                </a:solidFill>
              </a:rPr>
              <a:t>Basado en componentes</a:t>
            </a:r>
          </a:p>
        </p:txBody>
      </p:sp>
    </p:spTree>
    <p:extLst>
      <p:ext uri="{BB962C8B-B14F-4D97-AF65-F5344CB8AC3E}">
        <p14:creationId xmlns:p14="http://schemas.microsoft.com/office/powerpoint/2010/main" val="1829249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08B16CB-9766-7DA8-12BF-2C0D4F3559D3}"/>
              </a:ext>
            </a:extLst>
          </p:cNvPr>
          <p:cNvSpPr/>
          <p:nvPr/>
        </p:nvSpPr>
        <p:spPr>
          <a:xfrm>
            <a:off x="0" y="6244820"/>
            <a:ext cx="12192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chemeClr val="tx1"/>
                </a:solidFill>
              </a:rPr>
              <a:t>Desarrollo web con </a:t>
            </a:r>
            <a:r>
              <a:rPr lang="es-CO" dirty="0" err="1">
                <a:solidFill>
                  <a:schemeClr val="tx1"/>
                </a:solidFill>
              </a:rPr>
              <a:t>React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Repositorio Fundación Universitaria Compensar">
            <a:extLst>
              <a:ext uri="{FF2B5EF4-FFF2-40B4-BE49-F238E27FC236}">
                <a16:creationId xmlns:a16="http://schemas.microsoft.com/office/drawing/2014/main" id="{61DAA490-CA80-DC41-68A0-85BC8228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20"/>
            <a:ext cx="2812029" cy="61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7152F2D-02FA-44BE-E9AF-5780FF742063}"/>
              </a:ext>
            </a:extLst>
          </p:cNvPr>
          <p:cNvSpPr txBox="1"/>
          <p:nvPr/>
        </p:nvSpPr>
        <p:spPr>
          <a:xfrm>
            <a:off x="4419600" y="0"/>
            <a:ext cx="3352800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4000" dirty="0">
                <a:solidFill>
                  <a:schemeClr val="tx1"/>
                </a:solidFill>
              </a:rPr>
              <a:t>¿Qué es </a:t>
            </a:r>
            <a:r>
              <a:rPr lang="es-CO" sz="4000" dirty="0" err="1">
                <a:solidFill>
                  <a:schemeClr val="tx1"/>
                </a:solidFill>
              </a:rPr>
              <a:t>React</a:t>
            </a:r>
            <a:r>
              <a:rPr lang="es-CO" sz="4000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4F035CC-85E9-1978-F157-73BA216B4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28" y="1510147"/>
            <a:ext cx="9585954" cy="344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83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7A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08B16CB-9766-7DA8-12BF-2C0D4F3559D3}"/>
              </a:ext>
            </a:extLst>
          </p:cNvPr>
          <p:cNvSpPr/>
          <p:nvPr/>
        </p:nvSpPr>
        <p:spPr>
          <a:xfrm>
            <a:off x="0" y="6244820"/>
            <a:ext cx="12192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chemeClr val="tx1"/>
                </a:solidFill>
              </a:rPr>
              <a:t>Desarrollo web con </a:t>
            </a:r>
            <a:r>
              <a:rPr lang="es-CO" dirty="0" err="1">
                <a:solidFill>
                  <a:schemeClr val="tx1"/>
                </a:solidFill>
              </a:rPr>
              <a:t>React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Repositorio Fundación Universitaria Compensar">
            <a:extLst>
              <a:ext uri="{FF2B5EF4-FFF2-40B4-BE49-F238E27FC236}">
                <a16:creationId xmlns:a16="http://schemas.microsoft.com/office/drawing/2014/main" id="{61DAA490-CA80-DC41-68A0-85BC8228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20"/>
            <a:ext cx="2812029" cy="61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2A31454-9AE1-E588-1D01-272CAA0D22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93"/>
          <a:stretch/>
        </p:blipFill>
        <p:spPr bwMode="auto">
          <a:xfrm>
            <a:off x="3241963" y="0"/>
            <a:ext cx="5486400" cy="624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215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08B16CB-9766-7DA8-12BF-2C0D4F3559D3}"/>
              </a:ext>
            </a:extLst>
          </p:cNvPr>
          <p:cNvSpPr/>
          <p:nvPr/>
        </p:nvSpPr>
        <p:spPr>
          <a:xfrm>
            <a:off x="0" y="6244820"/>
            <a:ext cx="12192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chemeClr val="tx1"/>
                </a:solidFill>
              </a:rPr>
              <a:t>Desarrollo web con </a:t>
            </a:r>
            <a:r>
              <a:rPr lang="es-CO" dirty="0" err="1">
                <a:solidFill>
                  <a:schemeClr val="tx1"/>
                </a:solidFill>
              </a:rPr>
              <a:t>React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Repositorio Fundación Universitaria Compensar">
            <a:extLst>
              <a:ext uri="{FF2B5EF4-FFF2-40B4-BE49-F238E27FC236}">
                <a16:creationId xmlns:a16="http://schemas.microsoft.com/office/drawing/2014/main" id="{61DAA490-CA80-DC41-68A0-85BC8228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20"/>
            <a:ext cx="2812029" cy="61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7152F2D-02FA-44BE-E9AF-5780FF742063}"/>
              </a:ext>
            </a:extLst>
          </p:cNvPr>
          <p:cNvSpPr txBox="1"/>
          <p:nvPr/>
        </p:nvSpPr>
        <p:spPr>
          <a:xfrm>
            <a:off x="4419600" y="0"/>
            <a:ext cx="3352800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4000" dirty="0">
                <a:solidFill>
                  <a:schemeClr val="tx1"/>
                </a:solidFill>
              </a:rPr>
              <a:t>Ventajas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9909A97-41F8-483E-5630-D7752ACB5A04}"/>
              </a:ext>
            </a:extLst>
          </p:cNvPr>
          <p:cNvSpPr/>
          <p:nvPr/>
        </p:nvSpPr>
        <p:spPr>
          <a:xfrm>
            <a:off x="3359727" y="1828800"/>
            <a:ext cx="5472545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Baja curva de aprendizaje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7818845-7EEC-71F5-312E-2853A6C9ED74}"/>
              </a:ext>
            </a:extLst>
          </p:cNvPr>
          <p:cNvSpPr/>
          <p:nvPr/>
        </p:nvSpPr>
        <p:spPr>
          <a:xfrm>
            <a:off x="3359727" y="2438400"/>
            <a:ext cx="5472545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Librería contrastada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F75A3A8-01B7-8EC1-60C3-FEE051A43A2B}"/>
              </a:ext>
            </a:extLst>
          </p:cNvPr>
          <p:cNvSpPr/>
          <p:nvPr/>
        </p:nvSpPr>
        <p:spPr>
          <a:xfrm>
            <a:off x="3359726" y="3048000"/>
            <a:ext cx="5472545" cy="609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</a:rPr>
              <a:t>Gran comunidad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78A35E2-8E5F-EA51-11E9-1B6FB1E04B67}"/>
              </a:ext>
            </a:extLst>
          </p:cNvPr>
          <p:cNvSpPr/>
          <p:nvPr/>
        </p:nvSpPr>
        <p:spPr>
          <a:xfrm>
            <a:off x="3359725" y="3657601"/>
            <a:ext cx="5472545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</a:rPr>
              <a:t>Úsalo en cualquier parte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1E02AAF-1436-5E03-D6C0-4D7DE1C601DA}"/>
              </a:ext>
            </a:extLst>
          </p:cNvPr>
          <p:cNvSpPr/>
          <p:nvPr/>
        </p:nvSpPr>
        <p:spPr>
          <a:xfrm>
            <a:off x="3359725" y="4267201"/>
            <a:ext cx="5472545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</a:rPr>
              <a:t>Tecnología mejor pagada</a:t>
            </a:r>
          </a:p>
        </p:txBody>
      </p:sp>
    </p:spTree>
    <p:extLst>
      <p:ext uri="{BB962C8B-B14F-4D97-AF65-F5344CB8AC3E}">
        <p14:creationId xmlns:p14="http://schemas.microsoft.com/office/powerpoint/2010/main" val="1700484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08B16CB-9766-7DA8-12BF-2C0D4F3559D3}"/>
              </a:ext>
            </a:extLst>
          </p:cNvPr>
          <p:cNvSpPr/>
          <p:nvPr/>
        </p:nvSpPr>
        <p:spPr>
          <a:xfrm>
            <a:off x="0" y="6244820"/>
            <a:ext cx="12192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chemeClr val="tx1"/>
                </a:solidFill>
              </a:rPr>
              <a:t>Desarrollo web con </a:t>
            </a:r>
            <a:r>
              <a:rPr lang="es-CO" dirty="0" err="1">
                <a:solidFill>
                  <a:schemeClr val="tx1"/>
                </a:solidFill>
              </a:rPr>
              <a:t>React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Repositorio Fundación Universitaria Compensar">
            <a:extLst>
              <a:ext uri="{FF2B5EF4-FFF2-40B4-BE49-F238E27FC236}">
                <a16:creationId xmlns:a16="http://schemas.microsoft.com/office/drawing/2014/main" id="{61DAA490-CA80-DC41-68A0-85BC8228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20"/>
            <a:ext cx="2812029" cy="61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9909A97-41F8-483E-5630-D7752ACB5A04}"/>
              </a:ext>
            </a:extLst>
          </p:cNvPr>
          <p:cNvSpPr/>
          <p:nvPr/>
        </p:nvSpPr>
        <p:spPr>
          <a:xfrm>
            <a:off x="0" y="0"/>
            <a:ext cx="5472545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Baja curva de aprendizaje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7818845-7EEC-71F5-312E-2853A6C9ED74}"/>
              </a:ext>
            </a:extLst>
          </p:cNvPr>
          <p:cNvSpPr/>
          <p:nvPr/>
        </p:nvSpPr>
        <p:spPr>
          <a:xfrm>
            <a:off x="-5472545" y="609600"/>
            <a:ext cx="5472545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Librería contrastada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F75A3A8-01B7-8EC1-60C3-FEE051A43A2B}"/>
              </a:ext>
            </a:extLst>
          </p:cNvPr>
          <p:cNvSpPr/>
          <p:nvPr/>
        </p:nvSpPr>
        <p:spPr>
          <a:xfrm>
            <a:off x="-5472546" y="1219200"/>
            <a:ext cx="5472545" cy="609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</a:rPr>
              <a:t>Gran comunidad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78A35E2-8E5F-EA51-11E9-1B6FB1E04B67}"/>
              </a:ext>
            </a:extLst>
          </p:cNvPr>
          <p:cNvSpPr/>
          <p:nvPr/>
        </p:nvSpPr>
        <p:spPr>
          <a:xfrm>
            <a:off x="-5472547" y="1828801"/>
            <a:ext cx="5472545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</a:rPr>
              <a:t>Úsalo en cualquier parte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1E02AAF-1436-5E03-D6C0-4D7DE1C601DA}"/>
              </a:ext>
            </a:extLst>
          </p:cNvPr>
          <p:cNvSpPr/>
          <p:nvPr/>
        </p:nvSpPr>
        <p:spPr>
          <a:xfrm>
            <a:off x="-5472547" y="2438401"/>
            <a:ext cx="5472545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</a:rPr>
              <a:t>Tecnología mejor pagada</a:t>
            </a:r>
          </a:p>
        </p:txBody>
      </p:sp>
      <p:pic>
        <p:nvPicPr>
          <p:cNvPr id="4098" name="Picture 2" descr="Premium Vector | Programmer with code, cat on book, and coffee vector  clip-art illustration">
            <a:extLst>
              <a:ext uri="{FF2B5EF4-FFF2-40B4-BE49-F238E27FC236}">
                <a16:creationId xmlns:a16="http://schemas.microsoft.com/office/drawing/2014/main" id="{EA271118-9802-7F61-D5F3-B6F6E7C35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142" y="775606"/>
            <a:ext cx="7075715" cy="530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494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08B16CB-9766-7DA8-12BF-2C0D4F3559D3}"/>
              </a:ext>
            </a:extLst>
          </p:cNvPr>
          <p:cNvSpPr/>
          <p:nvPr/>
        </p:nvSpPr>
        <p:spPr>
          <a:xfrm>
            <a:off x="0" y="6244820"/>
            <a:ext cx="12192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chemeClr val="tx1"/>
                </a:solidFill>
              </a:rPr>
              <a:t>Desarrollo web con </a:t>
            </a:r>
            <a:r>
              <a:rPr lang="es-CO" dirty="0" err="1">
                <a:solidFill>
                  <a:schemeClr val="tx1"/>
                </a:solidFill>
              </a:rPr>
              <a:t>React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Repositorio Fundación Universitaria Compensar">
            <a:extLst>
              <a:ext uri="{FF2B5EF4-FFF2-40B4-BE49-F238E27FC236}">
                <a16:creationId xmlns:a16="http://schemas.microsoft.com/office/drawing/2014/main" id="{61DAA490-CA80-DC41-68A0-85BC8228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20"/>
            <a:ext cx="2812029" cy="61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9909A97-41F8-483E-5630-D7752ACB5A04}"/>
              </a:ext>
            </a:extLst>
          </p:cNvPr>
          <p:cNvSpPr/>
          <p:nvPr/>
        </p:nvSpPr>
        <p:spPr>
          <a:xfrm>
            <a:off x="-5472545" y="0"/>
            <a:ext cx="5472545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Baja curva de aprendizaje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7818845-7EEC-71F5-312E-2853A6C9ED74}"/>
              </a:ext>
            </a:extLst>
          </p:cNvPr>
          <p:cNvSpPr/>
          <p:nvPr/>
        </p:nvSpPr>
        <p:spPr>
          <a:xfrm>
            <a:off x="0" y="609600"/>
            <a:ext cx="5472545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Librería contrastada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F75A3A8-01B7-8EC1-60C3-FEE051A43A2B}"/>
              </a:ext>
            </a:extLst>
          </p:cNvPr>
          <p:cNvSpPr/>
          <p:nvPr/>
        </p:nvSpPr>
        <p:spPr>
          <a:xfrm>
            <a:off x="-5472546" y="1219200"/>
            <a:ext cx="5472545" cy="609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</a:rPr>
              <a:t>Gran comunidad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78A35E2-8E5F-EA51-11E9-1B6FB1E04B67}"/>
              </a:ext>
            </a:extLst>
          </p:cNvPr>
          <p:cNvSpPr/>
          <p:nvPr/>
        </p:nvSpPr>
        <p:spPr>
          <a:xfrm>
            <a:off x="-5472547" y="1828801"/>
            <a:ext cx="5472545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</a:rPr>
              <a:t>Úsalo en cualquier parte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1E02AAF-1436-5E03-D6C0-4D7DE1C601DA}"/>
              </a:ext>
            </a:extLst>
          </p:cNvPr>
          <p:cNvSpPr/>
          <p:nvPr/>
        </p:nvSpPr>
        <p:spPr>
          <a:xfrm>
            <a:off x="-5472547" y="2438401"/>
            <a:ext cx="5472545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</a:rPr>
              <a:t>Tecnología mejor pagada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A4CAC23-5094-11EC-322C-D896F5904B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" t="19153" r="1375" b="3758"/>
          <a:stretch/>
        </p:blipFill>
        <p:spPr bwMode="auto">
          <a:xfrm>
            <a:off x="595085" y="1291086"/>
            <a:ext cx="11001829" cy="48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44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08B16CB-9766-7DA8-12BF-2C0D4F3559D3}"/>
              </a:ext>
            </a:extLst>
          </p:cNvPr>
          <p:cNvSpPr/>
          <p:nvPr/>
        </p:nvSpPr>
        <p:spPr>
          <a:xfrm>
            <a:off x="0" y="6244820"/>
            <a:ext cx="12192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chemeClr val="tx1"/>
                </a:solidFill>
              </a:rPr>
              <a:t>Desarrollo web con </a:t>
            </a:r>
            <a:r>
              <a:rPr lang="es-CO" dirty="0" err="1">
                <a:solidFill>
                  <a:schemeClr val="tx1"/>
                </a:solidFill>
              </a:rPr>
              <a:t>React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Repositorio Fundación Universitaria Compensar">
            <a:extLst>
              <a:ext uri="{FF2B5EF4-FFF2-40B4-BE49-F238E27FC236}">
                <a16:creationId xmlns:a16="http://schemas.microsoft.com/office/drawing/2014/main" id="{61DAA490-CA80-DC41-68A0-85BC8228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20"/>
            <a:ext cx="2812029" cy="61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9909A97-41F8-483E-5630-D7752ACB5A04}"/>
              </a:ext>
            </a:extLst>
          </p:cNvPr>
          <p:cNvSpPr/>
          <p:nvPr/>
        </p:nvSpPr>
        <p:spPr>
          <a:xfrm>
            <a:off x="-5472545" y="0"/>
            <a:ext cx="5472545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Baja curva de aprendizaje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7818845-7EEC-71F5-312E-2853A6C9ED74}"/>
              </a:ext>
            </a:extLst>
          </p:cNvPr>
          <p:cNvSpPr/>
          <p:nvPr/>
        </p:nvSpPr>
        <p:spPr>
          <a:xfrm>
            <a:off x="-5472548" y="609600"/>
            <a:ext cx="5472545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Librería contrastada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F75A3A8-01B7-8EC1-60C3-FEE051A43A2B}"/>
              </a:ext>
            </a:extLst>
          </p:cNvPr>
          <p:cNvSpPr/>
          <p:nvPr/>
        </p:nvSpPr>
        <p:spPr>
          <a:xfrm>
            <a:off x="0" y="1219200"/>
            <a:ext cx="5472545" cy="609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</a:rPr>
              <a:t>Gran comunidad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78A35E2-8E5F-EA51-11E9-1B6FB1E04B67}"/>
              </a:ext>
            </a:extLst>
          </p:cNvPr>
          <p:cNvSpPr/>
          <p:nvPr/>
        </p:nvSpPr>
        <p:spPr>
          <a:xfrm>
            <a:off x="-5472547" y="1828801"/>
            <a:ext cx="5472545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</a:rPr>
              <a:t>Úsalo en cualquier parte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1E02AAF-1436-5E03-D6C0-4D7DE1C601DA}"/>
              </a:ext>
            </a:extLst>
          </p:cNvPr>
          <p:cNvSpPr/>
          <p:nvPr/>
        </p:nvSpPr>
        <p:spPr>
          <a:xfrm>
            <a:off x="-5472547" y="2438401"/>
            <a:ext cx="5472545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</a:rPr>
              <a:t>Tecnología mejor pagada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A180FC-E13B-4066-D534-0180110D2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833" y="334024"/>
            <a:ext cx="5641184" cy="587399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7F13AEA-B156-9993-35A6-9C039059D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50" y="3048001"/>
            <a:ext cx="5139929" cy="49707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457D903-BC56-546A-26A6-4934E3D0C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87" y="4280013"/>
            <a:ext cx="5964857" cy="49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13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08B16CB-9766-7DA8-12BF-2C0D4F3559D3}"/>
              </a:ext>
            </a:extLst>
          </p:cNvPr>
          <p:cNvSpPr/>
          <p:nvPr/>
        </p:nvSpPr>
        <p:spPr>
          <a:xfrm>
            <a:off x="0" y="6244820"/>
            <a:ext cx="12192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chemeClr val="tx1"/>
                </a:solidFill>
              </a:rPr>
              <a:t>Desarrollo web con </a:t>
            </a:r>
            <a:r>
              <a:rPr lang="es-CO" dirty="0" err="1">
                <a:solidFill>
                  <a:schemeClr val="tx1"/>
                </a:solidFill>
              </a:rPr>
              <a:t>react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Repositorio Fundación Universitaria Compensar">
            <a:extLst>
              <a:ext uri="{FF2B5EF4-FFF2-40B4-BE49-F238E27FC236}">
                <a16:creationId xmlns:a16="http://schemas.microsoft.com/office/drawing/2014/main" id="{61DAA490-CA80-DC41-68A0-85BC8228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20"/>
            <a:ext cx="2812029" cy="61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9909A97-41F8-483E-5630-D7752ACB5A04}"/>
              </a:ext>
            </a:extLst>
          </p:cNvPr>
          <p:cNvSpPr/>
          <p:nvPr/>
        </p:nvSpPr>
        <p:spPr>
          <a:xfrm>
            <a:off x="-5472545" y="0"/>
            <a:ext cx="5472545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Baja curva de aprendizaje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7818845-7EEC-71F5-312E-2853A6C9ED74}"/>
              </a:ext>
            </a:extLst>
          </p:cNvPr>
          <p:cNvSpPr/>
          <p:nvPr/>
        </p:nvSpPr>
        <p:spPr>
          <a:xfrm>
            <a:off x="-5472548" y="609600"/>
            <a:ext cx="5472545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Librería contrastada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F75A3A8-01B7-8EC1-60C3-FEE051A43A2B}"/>
              </a:ext>
            </a:extLst>
          </p:cNvPr>
          <p:cNvSpPr/>
          <p:nvPr/>
        </p:nvSpPr>
        <p:spPr>
          <a:xfrm>
            <a:off x="-5472545" y="1219200"/>
            <a:ext cx="5472545" cy="609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</a:rPr>
              <a:t>Gran comunidad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78A35E2-8E5F-EA51-11E9-1B6FB1E04B67}"/>
              </a:ext>
            </a:extLst>
          </p:cNvPr>
          <p:cNvSpPr/>
          <p:nvPr/>
        </p:nvSpPr>
        <p:spPr>
          <a:xfrm>
            <a:off x="0" y="1828801"/>
            <a:ext cx="5472545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</a:rPr>
              <a:t>Úsalo en cualquier parte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1E02AAF-1436-5E03-D6C0-4D7DE1C601DA}"/>
              </a:ext>
            </a:extLst>
          </p:cNvPr>
          <p:cNvSpPr/>
          <p:nvPr/>
        </p:nvSpPr>
        <p:spPr>
          <a:xfrm>
            <a:off x="-5472547" y="2438401"/>
            <a:ext cx="5472545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</a:rPr>
              <a:t>Tecnología mejor pagada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BEEDBF77-DB57-34C3-1B42-0A5F011C5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645" y="673101"/>
            <a:ext cx="29210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A4FD607F-AD70-C7EA-FBC5-F448A90DC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93" y="2612619"/>
            <a:ext cx="3369071" cy="336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7E40C720-D9B8-7CE5-86F6-F9CF9AD4B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069" y="2526458"/>
            <a:ext cx="3369071" cy="336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338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174</Words>
  <Application>Microsoft Office PowerPoint</Application>
  <PresentationFormat>Panorámica</PresentationFormat>
  <Paragraphs>53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Joan Salomon Nieto Lopez</dc:creator>
  <cp:lastModifiedBy>Joan Salomon Nieto Lopez</cp:lastModifiedBy>
  <cp:revision>172</cp:revision>
  <dcterms:created xsi:type="dcterms:W3CDTF">2022-08-08T02:34:54Z</dcterms:created>
  <dcterms:modified xsi:type="dcterms:W3CDTF">2023-02-07T03:07:56Z</dcterms:modified>
</cp:coreProperties>
</file>