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5999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22363"/>
            <a:ext cx="94499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602038"/>
            <a:ext cx="94499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09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52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65125"/>
            <a:ext cx="2716872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65125"/>
            <a:ext cx="7993117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8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53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09739"/>
            <a:ext cx="108674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589464"/>
            <a:ext cx="108674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58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825625"/>
            <a:ext cx="5354995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825625"/>
            <a:ext cx="5354995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3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65126"/>
            <a:ext cx="1086749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681163"/>
            <a:ext cx="53303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505075"/>
            <a:ext cx="5330385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681163"/>
            <a:ext cx="53566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505075"/>
            <a:ext cx="535663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70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98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03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987426"/>
            <a:ext cx="63787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7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987426"/>
            <a:ext cx="637874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89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825625"/>
            <a:ext cx="10867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DE69-E907-439B-9464-5C6AA4757B97}" type="datetimeFigureOut">
              <a:rPr lang="es-ES" smtClean="0"/>
              <a:t>25/05/2017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11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96308">
            <a:off x="5627694" y="2162859"/>
            <a:ext cx="4876800" cy="37052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5779777" y="717482"/>
            <a:ext cx="9134475" cy="5191125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 flipV="1">
            <a:off x="3376492" y="2021985"/>
            <a:ext cx="0" cy="4108361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071693" y="5825544"/>
            <a:ext cx="7439697" cy="0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2757940" y="2021985"/>
                <a:ext cx="505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40" y="2021985"/>
                <a:ext cx="505267" cy="276999"/>
              </a:xfrm>
              <a:prstGeom prst="rect">
                <a:avLst/>
              </a:prstGeom>
              <a:blipFill>
                <a:blip r:embed="rId4"/>
                <a:stretch>
                  <a:fillRect l="-6024" t="-4444" r="-16867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10045237" y="5991846"/>
                <a:ext cx="505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237" y="5991846"/>
                <a:ext cx="505267" cy="276999"/>
              </a:xfrm>
              <a:prstGeom prst="rect">
                <a:avLst/>
              </a:prstGeom>
              <a:blipFill>
                <a:blip r:embed="rId5"/>
                <a:stretch>
                  <a:fillRect l="-6024" t="-2222" r="-16867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/>
          <p:cNvCxnSpPr/>
          <p:nvPr/>
        </p:nvCxnSpPr>
        <p:spPr>
          <a:xfrm>
            <a:off x="7010801" y="3021498"/>
            <a:ext cx="507132" cy="2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374899" y="4789170"/>
            <a:ext cx="625252" cy="22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rot="480000" flipH="1" flipV="1">
            <a:off x="9753412" y="4185942"/>
            <a:ext cx="887895" cy="24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8210246" y="5144142"/>
            <a:ext cx="713678" cy="25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794" y="2663021"/>
            <a:ext cx="3710521" cy="3161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317" y="4467960"/>
            <a:ext cx="3711600" cy="26768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0994" y="4514113"/>
            <a:ext cx="3711600" cy="2713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9683" y="5355318"/>
            <a:ext cx="3711600" cy="295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10"/>
          <a:srcRect t="7963" b="7471"/>
          <a:stretch/>
        </p:blipFill>
        <p:spPr>
          <a:xfrm>
            <a:off x="6209968" y="5396181"/>
            <a:ext cx="1588563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96308">
            <a:off x="2397292" y="1703700"/>
            <a:ext cx="4876800" cy="370522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206798" y="5366385"/>
            <a:ext cx="8586907" cy="0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893045" y="1562826"/>
                <a:ext cx="505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45" y="1562826"/>
                <a:ext cx="505267" cy="276999"/>
              </a:xfrm>
              <a:prstGeom prst="rect">
                <a:avLst/>
              </a:prstGeom>
              <a:blipFill>
                <a:blip r:embed="rId3"/>
                <a:stretch>
                  <a:fillRect l="-6024" t="-2174" r="-16867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9288438" y="5518748"/>
                <a:ext cx="505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438" y="5518748"/>
                <a:ext cx="505267" cy="276999"/>
              </a:xfrm>
              <a:prstGeom prst="rect">
                <a:avLst/>
              </a:prstGeom>
              <a:blipFill>
                <a:blip r:embed="rId4"/>
                <a:stretch>
                  <a:fillRect l="-6024" t="-2174" r="-16867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/>
          <p:cNvCxnSpPr/>
          <p:nvPr/>
        </p:nvCxnSpPr>
        <p:spPr>
          <a:xfrm>
            <a:off x="3756335" y="2562339"/>
            <a:ext cx="507132" cy="2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133685" y="4330011"/>
            <a:ext cx="625252" cy="22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6453744" y="3719177"/>
            <a:ext cx="638031" cy="3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/>
              <p:cNvSpPr txBox="1"/>
              <p:nvPr/>
            </p:nvSpPr>
            <p:spPr>
              <a:xfrm>
                <a:off x="2818854" y="4940000"/>
                <a:ext cx="182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s-ES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s-ES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4" y="4940000"/>
                <a:ext cx="1820370" cy="215444"/>
              </a:xfrm>
              <a:prstGeom prst="rect">
                <a:avLst/>
              </a:prstGeom>
              <a:blipFill>
                <a:blip r:embed="rId5"/>
                <a:stretch>
                  <a:fillRect l="-669" b="-30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50" y="2194487"/>
            <a:ext cx="3711600" cy="325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73" y="4013463"/>
            <a:ext cx="3711600" cy="289333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1499565" y="1562826"/>
            <a:ext cx="0" cy="4108361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828" y="4075075"/>
            <a:ext cx="3711600" cy="28097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9227" y="4944502"/>
            <a:ext cx="3711600" cy="295293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 flipH="1" flipV="1">
            <a:off x="4889520" y="4684984"/>
            <a:ext cx="610731" cy="25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22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39</Words>
  <Application>Microsoft Office PowerPoint</Application>
  <PresentationFormat>Personalizado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Garcia-ocaña Hernandez</dc:creator>
  <cp:lastModifiedBy>Daniel Garcia-ocaña Hernandez</cp:lastModifiedBy>
  <cp:revision>13</cp:revision>
  <dcterms:created xsi:type="dcterms:W3CDTF">2017-02-27T17:54:52Z</dcterms:created>
  <dcterms:modified xsi:type="dcterms:W3CDTF">2017-05-25T13:51:43Z</dcterms:modified>
</cp:coreProperties>
</file>