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3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51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45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6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4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81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44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7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9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DE69-E907-439B-9464-5C6AA4757B97}" type="datetimeFigureOut">
              <a:rPr lang="es-ES" smtClean="0"/>
              <a:t>01/03/2017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6F5D-30FD-4C6E-832B-5D0C65EB9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6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80305">
            <a:off x="3899700" y="2282125"/>
            <a:ext cx="4876800" cy="3705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51" y="-2892143"/>
            <a:ext cx="9134475" cy="5191125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V="1">
            <a:off x="1648498" y="2021983"/>
            <a:ext cx="0" cy="4108361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343697" y="5825544"/>
            <a:ext cx="7439697" cy="0"/>
          </a:xfrm>
          <a:prstGeom prst="line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1029944" y="2021983"/>
                <a:ext cx="505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44" y="2021983"/>
                <a:ext cx="505267" cy="276999"/>
              </a:xfrm>
              <a:prstGeom prst="rect">
                <a:avLst/>
              </a:prstGeom>
              <a:blipFill>
                <a:blip r:embed="rId4"/>
                <a:stretch>
                  <a:fillRect l="-6024" t="-4444" r="-168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8317241" y="5991844"/>
                <a:ext cx="505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41" y="5991844"/>
                <a:ext cx="505267" cy="276999"/>
              </a:xfrm>
              <a:prstGeom prst="rect">
                <a:avLst/>
              </a:prstGeom>
              <a:blipFill>
                <a:blip r:embed="rId5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6338100" y="5357768"/>
                <a:ext cx="37821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100" y="5357768"/>
                <a:ext cx="3782125" cy="215444"/>
              </a:xfrm>
              <a:prstGeom prst="rect">
                <a:avLst/>
              </a:prstGeom>
              <a:blipFill>
                <a:blip r:embed="rId6"/>
                <a:stretch>
                  <a:fillRect l="-323" r="-1129" b="-342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7761555" y="4298302"/>
                <a:ext cx="37705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55" y="4298302"/>
                <a:ext cx="3770583" cy="215444"/>
              </a:xfrm>
              <a:prstGeom prst="rect">
                <a:avLst/>
              </a:prstGeom>
              <a:blipFill>
                <a:blip r:embed="rId7"/>
                <a:stretch>
                  <a:fillRect l="-162" r="-1131" b="-371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1648498" y="4658356"/>
                <a:ext cx="37737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498" y="4658356"/>
                <a:ext cx="3773790" cy="215444"/>
              </a:xfrm>
              <a:prstGeom prst="rect">
                <a:avLst/>
              </a:prstGeom>
              <a:blipFill>
                <a:blip r:embed="rId8"/>
                <a:stretch>
                  <a:fillRect l="-162" r="-1292" b="-3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2027691" y="2673698"/>
                <a:ext cx="37622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91" y="2673698"/>
                <a:ext cx="3762248" cy="215444"/>
              </a:xfrm>
              <a:prstGeom prst="rect">
                <a:avLst/>
              </a:prstGeom>
              <a:blipFill>
                <a:blip r:embed="rId9"/>
                <a:stretch>
                  <a:fillRect l="-324" r="-1135" b="-342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4598613" y="5591656"/>
                <a:ext cx="13683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(2))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13" y="5591656"/>
                <a:ext cx="1368388" cy="215444"/>
              </a:xfrm>
              <a:prstGeom prst="rect">
                <a:avLst/>
              </a:prstGeom>
              <a:blipFill>
                <a:blip r:embed="rId10"/>
                <a:stretch>
                  <a:fillRect l="-1333" r="-4000" b="-30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/>
          <p:cNvCxnSpPr/>
          <p:nvPr/>
        </p:nvCxnSpPr>
        <p:spPr>
          <a:xfrm>
            <a:off x="5282807" y="3021496"/>
            <a:ext cx="507132" cy="2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637109" y="4970011"/>
            <a:ext cx="785179" cy="1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rot="480000" flipH="1" flipV="1">
            <a:off x="8123583" y="3962401"/>
            <a:ext cx="887895" cy="24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360000" flipH="1" flipV="1">
            <a:off x="6778381" y="5197962"/>
            <a:ext cx="1104148" cy="1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91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12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Garcia-ocaña Hernandez</dc:creator>
  <cp:lastModifiedBy>Daniel Garcia-ocaña Hernandez</cp:lastModifiedBy>
  <cp:revision>6</cp:revision>
  <dcterms:created xsi:type="dcterms:W3CDTF">2017-02-27T17:54:52Z</dcterms:created>
  <dcterms:modified xsi:type="dcterms:W3CDTF">2017-03-01T02:34:55Z</dcterms:modified>
</cp:coreProperties>
</file>