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20000" y="216000"/>
            <a:ext cx="8097840" cy="44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s-ES" sz="5400" spc="-1" strike="noStrike" u="sng">
                <a:solidFill>
                  <a:srgbClr val="ff3838"/>
                </a:solidFill>
                <a:uFillTx/>
                <a:latin typeface="Times New Roman"/>
                <a:ea typeface="DejaVu Sans"/>
              </a:rPr>
              <a:t>PSEUDOCIENCIA</a:t>
            </a:r>
            <a:endParaRPr b="0" lang="es-E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EFECTO LUNAR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264000" y="1326600"/>
            <a:ext cx="331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Es la creencia real o infundada de que hay una correlación entre las etapas del ciclo lunar y las anomalías de conducta en los seres humanos, las cuáles no se pueden explicar solamente por la variación de luz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96320" y="1512000"/>
            <a:ext cx="525168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TIERRA PLANA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328000" y="1326600"/>
            <a:ext cx="4247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Creencia de que la superficie terrestre es </a:t>
            </a:r>
            <a:r>
              <a:rPr b="0" lang="es-ES" sz="3200" spc="-1" strike="noStrike">
                <a:latin typeface="Arial"/>
              </a:rPr>
              <a:t>plana. Esta teoría está centrada en las </a:t>
            </a:r>
            <a:r>
              <a:rPr b="0" lang="es-ES" sz="3200" spc="-1" strike="noStrike">
                <a:latin typeface="Arial"/>
              </a:rPr>
              <a:t>creencias de la Edad Media.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64000" y="1512000"/>
            <a:ext cx="4395960" cy="247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CREENCIA EN LA TIERRA HUECA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472000" y="1326600"/>
            <a:ext cx="4103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Afirmación según la cuál la Tierra es plana y </a:t>
            </a:r>
            <a:r>
              <a:rPr b="0" lang="es-ES" sz="3200" spc="-1" strike="noStrike">
                <a:latin typeface="Arial"/>
              </a:rPr>
              <a:t>existen civilizaciones subterráneas más </a:t>
            </a:r>
            <a:r>
              <a:rPr b="0" lang="es-ES" sz="3200" spc="-1" strike="noStrike">
                <a:latin typeface="Arial"/>
              </a:rPr>
              <a:t>evolucionadas que las que hay en la </a:t>
            </a:r>
            <a:r>
              <a:rPr b="0" lang="es-ES" sz="3200" spc="-1" strike="noStrike">
                <a:latin typeface="Arial"/>
              </a:rPr>
              <a:t>superficie.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92560" y="1224000"/>
            <a:ext cx="459144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ALQUIMIA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400000" y="1326600"/>
            <a:ext cx="4175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Creencia según la cuál hay una fórmula </a:t>
            </a:r>
            <a:r>
              <a:rPr b="0" lang="es-ES" sz="3200" spc="-1" strike="noStrike">
                <a:latin typeface="Arial"/>
              </a:rPr>
              <a:t>química que convierte en oro a cualquier </a:t>
            </a:r>
            <a:r>
              <a:rPr b="0" lang="es-ES" sz="3200" spc="-1" strike="noStrike">
                <a:latin typeface="Arial"/>
              </a:rPr>
              <a:t>sustancia.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Otra forma por la que se la conoce es como </a:t>
            </a:r>
            <a:r>
              <a:rPr b="0" lang="es-ES" sz="3200" spc="-1" strike="noStrike">
                <a:latin typeface="Arial"/>
              </a:rPr>
              <a:t>piedra filosofal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1560" y="1172160"/>
            <a:ext cx="5122440" cy="379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HIPNOSIS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832000" y="1326600"/>
            <a:ext cx="3743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Estado mental o actitudes generadas a través </a:t>
            </a:r>
            <a:r>
              <a:rPr b="0" lang="es-ES" sz="3200" spc="-1" strike="noStrike">
                <a:latin typeface="Arial"/>
              </a:rPr>
              <a:t>del hipnotismo(conjunto de técnicas y teorías </a:t>
            </a:r>
            <a:r>
              <a:rPr b="0" lang="es-ES" sz="3200" spc="-1" strike="noStrike">
                <a:latin typeface="Arial"/>
              </a:rPr>
              <a:t>con las cuáles se puede provocar la hipnosis), </a:t>
            </a:r>
            <a:r>
              <a:rPr b="0" lang="es-ES" sz="3200" spc="-1" strike="noStrike">
                <a:latin typeface="Arial"/>
              </a:rPr>
              <a:t>y esa persona te obedecerá ciegamente.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35520" y="1224000"/>
            <a:ext cx="5141160" cy="38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ACUPUNTURA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688000" y="1326600"/>
            <a:ext cx="3887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Medicina alternativa mediante la inserción de finas agujas en ciertos puntos del cuerpo para curar algunas dolencias.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Tiene cierto reconocimiento científica, ya que si se ponen en ciertos sitios si realiza esa acción.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65360" y="1368000"/>
            <a:ext cx="4490640" cy="299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ÍNDICE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¿Qué es la pseudociencia?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Características de pseudociencia.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¿Qué es la ciencia?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Características de la ciencia.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¿Cuáles son sus diferencias?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¿Porqué no es considerada ciencia?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s-ES" sz="3300" spc="-1" strike="noStrike" u="sng">
                <a:solidFill>
                  <a:srgbClr val="5eb91e"/>
                </a:solidFill>
                <a:uFillTx/>
                <a:latin typeface="Times New Roman"/>
                <a:ea typeface="DejaVu Sans"/>
              </a:rPr>
              <a:t>PSEUDOCIENCIA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Tras revolución francesa(1789) y Ilustración(s.XVII).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Antes de este momento no había diferencias entre ciencia y pseudociencia.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Ejemplos de pseudociencia son:</a:t>
            </a:r>
            <a:endParaRPr b="0" lang="es-E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s-ES" sz="2100" spc="-1" strike="noStrike">
                <a:solidFill>
                  <a:srgbClr val="050505"/>
                </a:solidFill>
                <a:latin typeface="Arial"/>
                <a:ea typeface="DejaVu Sans"/>
              </a:rPr>
              <a:t>Astrología.</a:t>
            </a:r>
            <a:endParaRPr b="0" lang="es-ES" sz="21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s-ES" sz="2100" spc="-1" strike="noStrike">
                <a:solidFill>
                  <a:srgbClr val="050505"/>
                </a:solidFill>
                <a:latin typeface="Arial"/>
                <a:ea typeface="DejaVu Sans"/>
              </a:rPr>
              <a:t>Alquimia.</a:t>
            </a:r>
            <a:endParaRPr b="0" lang="es-ES" sz="21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s-ES" sz="2100" spc="-1" strike="noStrike">
                <a:solidFill>
                  <a:srgbClr val="050505"/>
                </a:solidFill>
                <a:latin typeface="Arial"/>
                <a:ea typeface="DejaVu Sans"/>
              </a:rPr>
              <a:t>Horóscopo.</a:t>
            </a:r>
            <a:endParaRPr b="0" lang="es-ES" sz="21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s-ES" sz="2100" spc="-1" strike="noStrike">
                <a:solidFill>
                  <a:srgbClr val="050505"/>
                </a:solidFill>
                <a:latin typeface="Arial"/>
                <a:ea typeface="DejaVu Sans"/>
              </a:rPr>
              <a:t>Parapsicología.</a:t>
            </a:r>
            <a:endParaRPr b="0" lang="es-E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s-ES" sz="3300" spc="-1" strike="noStrike" u="sng">
                <a:solidFill>
                  <a:srgbClr val="5eb91e"/>
                </a:solidFill>
                <a:uFillTx/>
                <a:latin typeface="Times New Roman"/>
                <a:ea typeface="DejaVu Sans"/>
              </a:rPr>
              <a:t>CARACTERÍSTICAS DE LA PSEUDOCIENCIA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 se pueden integrar con otras ciencias.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 aplica métodos característicos de las ciencias.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Son dogmáticas.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Proclaman teorías sin aportar una prueba empírica.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 son coherentes.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Son inmutables.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Hacen uso del lenguaje o términos, que dentro de la ciencia no tienen ese significado.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 buscan leyes generales.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Las críticas por parte de la ciencia son descalificadas con falacias.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Suelen invocar entes sobrenaturales o inmateriales.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Quienes la promueven no desarrollan su teoría.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Quieren ser reconocidas como conocimiento científico.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s-ES" sz="3300" spc="-1" strike="noStrike" u="sng">
                <a:solidFill>
                  <a:srgbClr val="5eb91e"/>
                </a:solidFill>
                <a:uFillTx/>
                <a:latin typeface="Times New Roman"/>
                <a:ea typeface="DejaVu Sans"/>
              </a:rPr>
              <a:t>CIENCIA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La ciencia es la rama del saber humano constituida por el conjunto de conocimientos, objetos y acciones con causas verificables sobre una materia determinada que es el método científico.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También forma parte de las partes del conocimiento relacionadas con el mundo natural o físico y el estudio de la tecnología.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glitter dir="l"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s-ES" sz="3300" spc="-1" strike="noStrike" u="sng">
                <a:solidFill>
                  <a:srgbClr val="5eb91e"/>
                </a:solidFill>
                <a:uFillTx/>
                <a:latin typeface="Times New Roman"/>
                <a:ea typeface="DejaVu Sans"/>
              </a:rPr>
              <a:t>CARACTERÍSTICAS DE LAS CIENCIAS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s-E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Es un conocimiento racional.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Es sistemática.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Tiene gran exactitud.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Se puede verificar.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Es muy fiable.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Utiliza el método científico.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s-ES" sz="3300" spc="-1" strike="noStrike" u="sng">
                <a:solidFill>
                  <a:srgbClr val="5eb91e"/>
                </a:solidFill>
                <a:uFillTx/>
                <a:latin typeface="Times New Roman"/>
                <a:ea typeface="DejaVu Sans"/>
              </a:rPr>
              <a:t>DIFERENCIA  ENTRE CIENCIA Y PSEUDOCIENCIA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20000" y="1368000"/>
            <a:ext cx="39502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Utiliza términos que no significan nada.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Explica sus ventajas con testimonios.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Esta basada en ideas de hace 200 años.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Si algo no se puede explicar es mejor.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770440" y="1368000"/>
            <a:ext cx="39502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Utiliza términos muy precisos.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Explica sus ventajas con datos y estudios.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Avanza sus estudios.</a:t>
            </a:r>
            <a:endParaRPr b="0" lang="es-E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Si algo no tiene explicación se busca lo antes posible.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84000" y="226080"/>
            <a:ext cx="799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3300" spc="-1" strike="noStrike" u="sng">
                <a:solidFill>
                  <a:srgbClr val="81d41a"/>
                </a:solidFill>
                <a:uFillTx/>
                <a:latin typeface="Arial"/>
              </a:rPr>
              <a:t>¿PORQUÉ NO ES CONSIDERADA CIENCIA?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656000" y="1296000"/>
            <a:ext cx="8135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No cuenta con la exactitud necesaria.</a:t>
            </a:r>
            <a:endParaRPr b="0" lang="es-E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No utiliza los pasos característicos de las ciencias, el método científico.</a:t>
            </a:r>
            <a:endParaRPr b="0" lang="es-E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No busca explicaciones.</a:t>
            </a:r>
            <a:endParaRPr b="0" lang="es-E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No intentar actualizar sus bases.</a:t>
            </a:r>
            <a:endParaRPr b="0" lang="es-E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No es ética.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ASTROLOGÍA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472000" y="1061640"/>
            <a:ext cx="4175640" cy="36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just"/>
            <a:r>
              <a:rPr b="0" lang="es-ES" sz="2600" spc="-1" strike="noStrike">
                <a:latin typeface="Arial"/>
              </a:rPr>
              <a:t>Conjunto de tradiciones y creencias que sostienen la posibilidad de reconocer o construir un significado de los eventos celestes y su relación con eventos en la Tierra para adivinación.</a:t>
            </a:r>
            <a:endParaRPr b="0" lang="es-ES" sz="2600" spc="-1" strike="noStrike">
              <a:latin typeface="Arial"/>
            </a:endParaRPr>
          </a:p>
          <a:p>
            <a:pPr algn="just"/>
            <a:r>
              <a:rPr b="0" lang="es-ES" sz="2600" spc="-1" strike="noStrike">
                <a:latin typeface="Arial"/>
              </a:rPr>
              <a:t>Se ha desarrollado de forma distinta en Occidente y en Oriente 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64320" y="1584000"/>
            <a:ext cx="4825800" cy="321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2020-10-19T09:08:41Z</dcterms:created>
  <dc:creator/>
  <dc:description/>
  <dc:language>es-ES</dc:language>
  <cp:lastModifiedBy/>
  <dcterms:modified xsi:type="dcterms:W3CDTF">2020-12-14T09:49:22Z</dcterms:modified>
  <cp:revision>29</cp:revision>
  <dc:subject/>
  <dc:title>DNA</dc:title>
</cp:coreProperties>
</file>