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60" r:id="rId4"/>
    <p:sldId id="264" r:id="rId5"/>
    <p:sldId id="265" r:id="rId6"/>
    <p:sldId id="267" r:id="rId7"/>
    <p:sldId id="266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" y="1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1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91178-905E-4181-A080-73FBE2A7F10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C0C31-3BFD-43A2-B8EE-356E8F33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55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49B93-516E-447E-9C4C-C287614C639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908AF-65BE-457F-9D87-289A548E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2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18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41400"/>
            <a:ext cx="12192000" cy="421640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None/>
            </a:pPr>
            <a:endParaRPr lang="en-US" sz="4400" b="0" cap="none" spc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noFill/>
        </p:spPr>
        <p:txBody>
          <a:bodyPr anchor="b"/>
          <a:lstStyle>
            <a:lvl1pPr algn="ctr">
              <a:defRPr sz="6000" b="0" cap="none" spc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</p:spPr>
        <p:txBody>
          <a:bodyPr/>
          <a:lstStyle>
            <a:lvl1pPr marL="0" indent="0" algn="ctr">
              <a:buNone/>
              <a:defRPr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B1E0-F476-4322-AA53-0018286DBC2F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1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9944-B6E8-44FA-B3BC-28C8F3B97A63}" type="datetime1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BA2A-22AB-40C3-A6FE-08AE8F5EAD50}" type="datetime1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E97-DADD-4C08-B07A-21ABC2EC9C0C}" type="datetime1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1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6430-5DC0-47CA-BF30-F2CEF34F1CCC}" type="datetime1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E9D0-9F88-4809-9326-E87DB6BC4685}" type="datetime1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D937-36D5-440B-91A0-6786F6EDBFCD}" type="datetime1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5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020A-2292-4331-AC54-713AADF8BC0C}" type="datetime1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6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559-F34C-48D0-A2A2-37B0B078BBAB}" type="datetime1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6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B5B2-44EC-4F73-968D-750C1952CA62}" type="datetime1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3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9984-D554-4F72-BAB6-CB2CCA8D58F4}" type="datetime1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6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BCC73E2-E386-4A38-B838-238D9BA645F8}" type="datetime1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D068D91-5085-43EA-8734-9AB23AC09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 cap="none" spc="0">
          <a:ln w="0"/>
          <a:solidFill>
            <a:schemeClr val="tx2">
              <a:lumMod val="50000"/>
            </a:schemeClr>
          </a:solidFill>
          <a:effectLst>
            <a:outerShdw blurRad="38100" dist="19050" dir="2700000" algn="tl" rotWithShape="0">
              <a:schemeClr val="tx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Music Through Photos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Speaking Activity</a:t>
            </a:r>
          </a:p>
        </p:txBody>
      </p:sp>
    </p:spTree>
    <p:extLst>
      <p:ext uri="{BB962C8B-B14F-4D97-AF65-F5344CB8AC3E}">
        <p14:creationId xmlns:p14="http://schemas.microsoft.com/office/powerpoint/2010/main" val="221116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8200" y="217641"/>
            <a:ext cx="10515600" cy="991727"/>
          </a:xfrm>
        </p:spPr>
        <p:txBody>
          <a:bodyPr/>
          <a:lstStyle/>
          <a:p>
            <a:pPr algn="ctr"/>
            <a:r>
              <a:rPr lang="en-US" dirty="0"/>
              <a:t>Tips When Describing Photos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199" y="1312360"/>
            <a:ext cx="4756355" cy="199127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Introducing the photo</a:t>
            </a:r>
          </a:p>
          <a:p>
            <a:pPr lvl="1"/>
            <a:r>
              <a:rPr lang="en-US" dirty="0"/>
              <a:t>Describing location</a:t>
            </a:r>
          </a:p>
          <a:p>
            <a:pPr lvl="2"/>
            <a:r>
              <a:rPr lang="en-US" dirty="0"/>
              <a:t>Describing people </a:t>
            </a:r>
          </a:p>
          <a:p>
            <a:pPr lvl="3"/>
            <a:r>
              <a:rPr lang="en-US" dirty="0"/>
              <a:t>Talking about the possibility and certainty</a:t>
            </a:r>
          </a:p>
          <a:p>
            <a:pPr marL="1828800" lvl="4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7050DC-2ABD-426B-83F4-F1ED41224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877" y="1755939"/>
            <a:ext cx="6309360" cy="488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9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5342"/>
            <a:ext cx="10515600" cy="997308"/>
          </a:xfrm>
        </p:spPr>
        <p:txBody>
          <a:bodyPr/>
          <a:lstStyle/>
          <a:p>
            <a:pPr algn="ctr"/>
            <a:r>
              <a:rPr lang="en-US" dirty="0"/>
              <a:t>Phase Bank Suggestions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842759" y="1334013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 can see…</a:t>
            </a:r>
          </a:p>
          <a:p>
            <a:r>
              <a:rPr lang="en-US" dirty="0"/>
              <a:t>There’s a young girl…</a:t>
            </a:r>
          </a:p>
          <a:p>
            <a:r>
              <a:rPr lang="en-US" dirty="0"/>
              <a:t>There are a group of/ some/ a few people…</a:t>
            </a:r>
          </a:p>
          <a:p>
            <a:r>
              <a:rPr lang="en-US" dirty="0"/>
              <a:t>The man with a hat/ beard/ T-shirt…</a:t>
            </a:r>
          </a:p>
          <a:p>
            <a:r>
              <a:rPr lang="en-US" dirty="0"/>
              <a:t>The woman on the left/ right/ in the center…</a:t>
            </a:r>
          </a:p>
          <a:p>
            <a:r>
              <a:rPr lang="en-US" dirty="0"/>
              <a:t>I think they’re at/ in…</a:t>
            </a:r>
          </a:p>
          <a:p>
            <a:r>
              <a:rPr lang="en-US" dirty="0"/>
              <a:t>They might have taken the photo because…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0A90C4-0680-4E31-8B72-81230AD702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7641" y="1334013"/>
            <a:ext cx="6437376" cy="4351338"/>
          </a:xfrm>
        </p:spPr>
      </p:pic>
    </p:spTree>
    <p:extLst>
      <p:ext uri="{BB962C8B-B14F-4D97-AF65-F5344CB8AC3E}">
        <p14:creationId xmlns:p14="http://schemas.microsoft.com/office/powerpoint/2010/main" val="201117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5342"/>
            <a:ext cx="10515600" cy="997308"/>
          </a:xfrm>
        </p:spPr>
        <p:txBody>
          <a:bodyPr/>
          <a:lstStyle/>
          <a:p>
            <a:pPr algn="ctr"/>
            <a:r>
              <a:rPr lang="en-US" dirty="0"/>
              <a:t>Describe What You See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A0651F-7EEF-46BE-BF26-2B3BBE986C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51000" y="1458953"/>
            <a:ext cx="8890000" cy="5080000"/>
          </a:xfrm>
        </p:spPr>
      </p:pic>
    </p:spTree>
    <p:extLst>
      <p:ext uri="{BB962C8B-B14F-4D97-AF65-F5344CB8AC3E}">
        <p14:creationId xmlns:p14="http://schemas.microsoft.com/office/powerpoint/2010/main" val="391371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5342"/>
            <a:ext cx="10515600" cy="997308"/>
          </a:xfrm>
        </p:spPr>
        <p:txBody>
          <a:bodyPr/>
          <a:lstStyle/>
          <a:p>
            <a:pPr algn="ctr"/>
            <a:r>
              <a:rPr lang="en-US" dirty="0"/>
              <a:t>Describe What You See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8FF77A-05D9-44B8-BF7B-3B4DB46DEE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28750" y="1428668"/>
            <a:ext cx="9334500" cy="5253990"/>
          </a:xfrm>
        </p:spPr>
      </p:pic>
    </p:spTree>
    <p:extLst>
      <p:ext uri="{BB962C8B-B14F-4D97-AF65-F5344CB8AC3E}">
        <p14:creationId xmlns:p14="http://schemas.microsoft.com/office/powerpoint/2010/main" val="110997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5342"/>
            <a:ext cx="10515600" cy="997308"/>
          </a:xfrm>
        </p:spPr>
        <p:txBody>
          <a:bodyPr/>
          <a:lstStyle/>
          <a:p>
            <a:pPr algn="ctr"/>
            <a:r>
              <a:rPr lang="en-US" dirty="0"/>
              <a:t>Describe What You See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722E5E-6D58-4589-A0B3-8BDFE37C28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387425"/>
            <a:ext cx="10972800" cy="3741420"/>
          </a:xfrm>
        </p:spPr>
      </p:pic>
    </p:spTree>
    <p:extLst>
      <p:ext uri="{BB962C8B-B14F-4D97-AF65-F5344CB8AC3E}">
        <p14:creationId xmlns:p14="http://schemas.microsoft.com/office/powerpoint/2010/main" val="238401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5342"/>
            <a:ext cx="10515600" cy="997308"/>
          </a:xfrm>
        </p:spPr>
        <p:txBody>
          <a:bodyPr/>
          <a:lstStyle/>
          <a:p>
            <a:pPr algn="ctr"/>
            <a:r>
              <a:rPr lang="en-US" dirty="0"/>
              <a:t>Describe What You See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090725-82C5-4700-AD73-7EC5DDE5CB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67000" y="1450667"/>
            <a:ext cx="6858000" cy="5143500"/>
          </a:xfrm>
        </p:spPr>
      </p:pic>
    </p:spTree>
    <p:extLst>
      <p:ext uri="{BB962C8B-B14F-4D97-AF65-F5344CB8AC3E}">
        <p14:creationId xmlns:p14="http://schemas.microsoft.com/office/powerpoint/2010/main" val="37412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C7DC-9600-4371-873C-2C994D05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808"/>
            <a:ext cx="10515600" cy="932733"/>
          </a:xfrm>
        </p:spPr>
        <p:txBody>
          <a:bodyPr/>
          <a:lstStyle/>
          <a:p>
            <a:pPr algn="ctr"/>
            <a:r>
              <a:rPr kumimoji="0" lang="en-US" sz="4400" b="0" i="0" u="none" strike="noStrike" kern="1200" cap="none" spc="0" normalizeH="0" baseline="0" noProof="0" dirty="0">
                <a:ln w="0"/>
                <a:solidFill>
                  <a:srgbClr val="637052">
                    <a:lumMod val="50000"/>
                  </a:srgbClr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 panose="020B0604020202020204"/>
                <a:ea typeface="+mj-ea"/>
                <a:cs typeface="+mj-cs"/>
              </a:rPr>
              <a:t>Similar Yet Different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1346D68-5AAC-45FA-B466-16844380DE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73097" y="3221191"/>
            <a:ext cx="6096000" cy="3429000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A50FE4-7731-4E96-B29C-34684FF8CF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2903" y="1428683"/>
            <a:ext cx="5715000" cy="3276600"/>
          </a:xfrm>
        </p:spPr>
      </p:pic>
    </p:spTree>
    <p:extLst>
      <p:ext uri="{BB962C8B-B14F-4D97-AF65-F5344CB8AC3E}">
        <p14:creationId xmlns:p14="http://schemas.microsoft.com/office/powerpoint/2010/main" val="127461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6622"/>
            <a:ext cx="10515600" cy="942565"/>
          </a:xfrm>
        </p:spPr>
        <p:txBody>
          <a:bodyPr/>
          <a:lstStyle/>
          <a:p>
            <a:pPr algn="ctr"/>
            <a:r>
              <a:rPr lang="en-US" dirty="0"/>
              <a:t>Similar Yet Different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38FBFC-49FE-41B0-928C-96115C81B4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400" y="1343374"/>
            <a:ext cx="5943600" cy="3620643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F8AC40-5842-487F-95DF-1F15FDD507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38887" y="1343374"/>
            <a:ext cx="5700713" cy="365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4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heet music design templat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et music design slides.potx" id="{09D230C4-ED1F-4782-ABA0-B528A81E30C6}" vid="{782C1FB5-44AD-41D7-B4F1-9A54F55FAEF7}"/>
    </a:ext>
  </a:extLst>
</a:theme>
</file>

<file path=ppt/theme/theme2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Sheet music design slides</Template>
  <TotalTime>964</TotalTime>
  <Words>106</Words>
  <Application>Microsoft Office PowerPoint</Application>
  <PresentationFormat>Widescreen</PresentationFormat>
  <Paragraphs>22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Sheet music design template</vt:lpstr>
      <vt:lpstr>Music Through Photos</vt:lpstr>
      <vt:lpstr>Tips When Describing Photos</vt:lpstr>
      <vt:lpstr>Phase Bank Suggestions</vt:lpstr>
      <vt:lpstr>Describe What You See</vt:lpstr>
      <vt:lpstr>Describe What You See</vt:lpstr>
      <vt:lpstr>Describe What You See</vt:lpstr>
      <vt:lpstr>Describe What You See</vt:lpstr>
      <vt:lpstr>Similar Yet Different</vt:lpstr>
      <vt:lpstr>Similar Yet Different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Sarah Gill</dc:creator>
  <cp:lastModifiedBy>Sarah Gill</cp:lastModifiedBy>
  <cp:revision>16</cp:revision>
  <dcterms:created xsi:type="dcterms:W3CDTF">2021-02-08T20:55:27Z</dcterms:created>
  <dcterms:modified xsi:type="dcterms:W3CDTF">2021-02-10T00:05:10Z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74067200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