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Pulse para editar el formato del texto de título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</a:rPr>
              <a:t>Pulse para editar el formato de texto del esquema</a:t>
            </a:r>
            <a:endParaRPr b="0" lang="es-E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s-ES" sz="2100" spc="-1" strike="noStrike">
                <a:solidFill>
                  <a:srgbClr val="050505"/>
                </a:solidFill>
                <a:latin typeface="Arial"/>
              </a:rPr>
              <a:t>Segundo nivel del esquema</a:t>
            </a:r>
            <a:endParaRPr b="0" lang="es-E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50505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s-ES" sz="1500" spc="-1" strike="noStrike">
                <a:solidFill>
                  <a:srgbClr val="050505"/>
                </a:solidFill>
                <a:latin typeface="Arial"/>
              </a:rPr>
              <a:t>Cuarto nivel del esquema</a:t>
            </a:r>
            <a:endParaRPr b="0" lang="es-E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50505"/>
                </a:solidFill>
                <a:latin typeface="Arial"/>
              </a:rPr>
              <a:t>Quinto nivel del esquema</a:t>
            </a:r>
            <a:endParaRPr b="0" lang="es-E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50505"/>
                </a:solidFill>
                <a:latin typeface="Arial"/>
              </a:rPr>
              <a:t>Sexto nivel del esquema</a:t>
            </a:r>
            <a:endParaRPr b="0" lang="es-E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050505"/>
                </a:solidFill>
                <a:latin typeface="Arial"/>
              </a:rPr>
              <a:t>Séptimo nivel del esquema</a:t>
            </a:r>
            <a:endParaRPr b="0" lang="es-E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Arial"/>
              </a:rPr>
              <a:t>&lt;fecha/hora&gt;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Arial"/>
              </a:rPr>
              <a:t>&lt;pie de página&gt;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B26B18E-597B-4AEB-B4BF-D3B003FB029A}" type="slidenum">
              <a:rPr b="0" lang="es-ES" sz="1400" spc="-1" strike="noStrike">
                <a:latin typeface="Arial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i="1" lang="es-ES" sz="3300" spc="-1" strike="noStrike" u="sng">
                <a:solidFill>
                  <a:srgbClr val="81d41a"/>
                </a:solidFill>
                <a:uFillTx/>
                <a:latin typeface="Times New Roman"/>
              </a:rPr>
              <a:t>TEORÍA DE LA EVOLUCIÓN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857040" y="1368000"/>
            <a:ext cx="362592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Origen de las especies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746800" y="1368000"/>
            <a:ext cx="58460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Parte científica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733840" y="1368000"/>
            <a:ext cx="587232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Resumen del libro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914200" y="1368000"/>
            <a:ext cx="55112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La selección natural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878920" y="1368000"/>
            <a:ext cx="558180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¿Por qué marcó un antes y un después?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747160" y="1368000"/>
            <a:ext cx="584568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ES" sz="3300" spc="-1" strike="noStrike">
                <a:solidFill>
                  <a:srgbClr val="050505"/>
                </a:solidFill>
                <a:latin typeface="Times New Roman"/>
              </a:rPr>
              <a:t>El caso de las girafas</a:t>
            </a:r>
            <a:endParaRPr b="0" lang="es-E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11840" y="1368000"/>
            <a:ext cx="691596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2021-01-27T16:30:34Z</dcterms:created>
  <dc:creator/>
  <dc:description/>
  <dc:language>es-ES</dc:language>
  <cp:lastModifiedBy/>
  <dcterms:modified xsi:type="dcterms:W3CDTF">2021-01-27T16:42:12Z</dcterms:modified>
  <cp:revision>3</cp:revision>
  <dc:subject/>
  <dc:title>DNA</dc:title>
</cp:coreProperties>
</file>