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64f58fe5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64f58fe5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64f58fe52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64f58fe52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64f58fe52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64f58fe52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64f58fe52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64f58fe52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64f58fe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64f58fe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64f58fe5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64f58fe5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64f58fe5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64f58fe5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4f58fe5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64f58fe5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64f58fe5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64f58fe5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88147"/>
            <a:ext cx="8222100" cy="35586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5700" u="sng"/>
              <a:t>SOFTWARE LIBRE VERSUS SOFTWARE PROPIETARIO</a:t>
            </a:r>
            <a:endParaRPr b="1" i="1" sz="5700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ctrTitle"/>
          </p:nvPr>
        </p:nvSpPr>
        <p:spPr>
          <a:xfrm>
            <a:off x="644775" y="0"/>
            <a:ext cx="8222100" cy="8277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s" sz="4030" u="sng"/>
              <a:t>TABLA CON EJEMPLOS</a:t>
            </a:r>
            <a:endParaRPr b="1" i="1" sz="4030" u="sng"/>
          </a:p>
        </p:txBody>
      </p:sp>
      <p:sp>
        <p:nvSpPr>
          <p:cNvPr id="142" name="Google Shape;142;p22"/>
          <p:cNvSpPr txBox="1"/>
          <p:nvPr/>
        </p:nvSpPr>
        <p:spPr>
          <a:xfrm>
            <a:off x="691575" y="1064175"/>
            <a:ext cx="812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75" y="827700"/>
            <a:ext cx="4400326" cy="416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598100" y="288149"/>
            <a:ext cx="8222100" cy="7347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5700" u="sng"/>
              <a:t>DEFINICIÓN</a:t>
            </a:r>
            <a:endParaRPr b="1" i="1" sz="5700" u="sng"/>
          </a:p>
        </p:txBody>
      </p:sp>
      <p:sp>
        <p:nvSpPr>
          <p:cNvPr id="91" name="Google Shape;91;p14"/>
          <p:cNvSpPr txBox="1"/>
          <p:nvPr/>
        </p:nvSpPr>
        <p:spPr>
          <a:xfrm>
            <a:off x="691575" y="1253450"/>
            <a:ext cx="3573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Software libre.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Puede ser modificado, distribuido, copiado y usado(sin restricciones).Es necesario que contenga el código fuente.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Contiene 4 tipos de libertades para los usuarios: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1.Libertad 0: se puede ejecutar el programa para cualquier propósito.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Libertad 1: se puede estudiar y adaptarlo.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Libertad 2: se pueden redistribuir copias.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Libertad 3: se puede modificar y publicar esa mejora.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El software libre ha de ser gratuito.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Para hacer mejoras no ha de ser necesario pedir permiso. Y en caso de hacerlo público no haya necesidad de mencionar al creador.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572000" y="1022850"/>
            <a:ext cx="4238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Software propietario.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También llamado: privativo, privado o con propietario.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Es todo aquel en el que los usuarios tienen limitado su uso, redistribución y modificación. Esto es debido a que no contiene el código fuente. Aunque se filtre el código fuente, el software sigue siendo privativo.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Software semilibre: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es como el software libre, pero se prohibe uso comercial o empresarial.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Freeware: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se puede distribuir, pero no modificar, ya que no contiene el código fuente.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Shareware: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permite su redistribución, pero al cabo de un tiempo suele ser necesario pagar. De modo que sueles descargar la versión de prueba y luego después de pagar el programa sin limitaciones.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Warez: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son versiones de softwares privativos, que han sido crakeadas y vendidas de forma gratuita.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691575" y="173450"/>
            <a:ext cx="7900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Libertad y costo: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el que un software sea gratuito no es lo mismo que el que sea gratuito. El que sea libre y gratuito no quiere decir que sea software libre, ya que en caso de que no contenga el código fuente no se considera como tal.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Open source(código abierto):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para que se cumpla ha de cumplir estas condiciones: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1-Libre distribución. Libertad de venta, pero de forma gratuita, no es necesario un pago.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2-Código fuente. Debe contenerlo y no se puede restringir su distribución.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3-Trabajos derivados. No se pueden impedir modificaciones o derivaciones del programa, pero deben seguirse manteniendo las condiciones del software original.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4-Integridad del código fuente. Se puede exigir una distinción entre el  programa original y las versiones modificadas.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5-No discriminación contra personas o grupos.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6-No discriminación contra usos. El programa ha de poderse usar sin limitar sus usos.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7-Distribución de licencia. Tienen que mantenerse las condiciones aplicadas al program original.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8-La licencia no debe ser específica de un producto. La licencia no ha de ser específica para un solo uso, sino para un uso general sin depender de una distribución o paquete(de software) particular.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9-La licencia no debe restringir otro software. No puede poner restricciones a otros programas con software licenciado.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10-La licencia debe ser tecnológicamente neutra. No se puede obligar al uso de una tecnología concreta.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598100" y="288151"/>
            <a:ext cx="8222100" cy="8943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5000" u="sng"/>
              <a:t>VENTAJAS</a:t>
            </a:r>
            <a:endParaRPr b="1" i="1" sz="4900" u="sng"/>
          </a:p>
        </p:txBody>
      </p:sp>
      <p:sp>
        <p:nvSpPr>
          <p:cNvPr id="103" name="Google Shape;103;p16"/>
          <p:cNvSpPr txBox="1"/>
          <p:nvPr/>
        </p:nvSpPr>
        <p:spPr>
          <a:xfrm>
            <a:off x="598100" y="1182450"/>
            <a:ext cx="3515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Software libre.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1-Bajo coste y uso libre.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2-Innovación tecnológica.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Requisitos de hardware menores y soluciones más largas en el tiempo.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3-Trabajo de forma cooperativa.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4-Independencia del proveedor.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5-Adaptación al software.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6-Más disponibilidad, traducciones e impulso a la difusión.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355225" y="1182450"/>
            <a:ext cx="44556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Software propietario.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1-Control de calidad.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2-Recursos de investigaciones.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3-Altamente capacitado para uso personal.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4-Se usa muy comúnmente.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5-Da soporte a aplicaciones muy específicas.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6-Más difusión en sus actualizaciones y publicaciones.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7-Su curva de aprendizaje es menor(debido a que no es necesario ningún conocimiento informático para su uso).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8-Soporte para herramientas de muchas compañías, mientras que el libre no da soporte a todas las aplicaciones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598100" y="288151"/>
            <a:ext cx="8222100" cy="8943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5000" u="sng"/>
              <a:t>DES</a:t>
            </a:r>
            <a:r>
              <a:rPr b="1" i="1" lang="es" sz="5000" u="sng"/>
              <a:t>VENTAJAS</a:t>
            </a:r>
            <a:endParaRPr b="1" i="1" sz="4900" u="sng"/>
          </a:p>
        </p:txBody>
      </p:sp>
      <p:sp>
        <p:nvSpPr>
          <p:cNvPr id="110" name="Google Shape;110;p17"/>
          <p:cNvSpPr txBox="1"/>
          <p:nvPr/>
        </p:nvSpPr>
        <p:spPr>
          <a:xfrm>
            <a:off x="598100" y="1182450"/>
            <a:ext cx="35157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Software libre.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1-La curva de aprendizaje esmayor(es necesario tener  una serie de nociones básicas).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2-No tiene garantía proveniente del autor.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3-No se hace responsable de los daños que se pueden causar por su uso.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4-Se necesita dedicar recursos a la reparación de errores.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5-No hay compañías que respalden su tecnología.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6-No es intuitivo en la configuración del hardware, por lo que es necesario una base de conocimientos informáticos.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7-Generalmente solo las grandes distribuciones tiene buen soporte(se arreglan fallos en poco tiempo), debido a que lo arreglan los propios usuarios.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8- Es necesario unas nociones básicas de programación.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9-Al haber muchas versiones con un mismo fin, puede haber confusiones.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355225" y="1182450"/>
            <a:ext cx="44556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Software propietario.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1-Los cursos de aprendizaje con costosos.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2-Secreto del código fuente.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3-Soporte técnico ineficiente.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4-Costosa la adaptación de un módulo a una necesidad de software específica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5-Derecho de innovación exclusivo.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6-Ilegalidad de copias sin licencia.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7-Imposibilidad de compartirlo.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8-Se queda sin soporte técnico con el paso del tiempo.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9-Discontinuación de una línea de software concreta.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10-Dependes del proveedor.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11-Las licencias son caras.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12-Tienen un gran monopolio.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598100" y="288151"/>
            <a:ext cx="8222100" cy="8943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5000" u="sng"/>
              <a:t>COPYRIGHT Y COPYLEFT</a:t>
            </a:r>
            <a:endParaRPr b="1" i="1" sz="4900" u="sng"/>
          </a:p>
        </p:txBody>
      </p:sp>
      <p:sp>
        <p:nvSpPr>
          <p:cNvPr id="117" name="Google Shape;117;p18"/>
          <p:cNvSpPr txBox="1"/>
          <p:nvPr/>
        </p:nvSpPr>
        <p:spPr>
          <a:xfrm>
            <a:off x="598100" y="1182450"/>
            <a:ext cx="35157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Copyright.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Es usado para indicar una serie de normas y principios que regulan los derechos morales y patrimoniales que son concedidos por la ley al creador de una obra; científica, artística, tecnológica,...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Tiene un tiempo limitado, ya que cuando fallece el autor, al paso de un tiempo dejan de estar vigentes.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Derecho de autor y Copyright.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Son dos conceptos distintos.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-Derechos de autor: basado en la idea de una identificación entre creador y creación. Dando la propiedad de la creación. Ha de renovarse periódicamente.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-Copyleft: reconoce el derecho de paternidad del creador y da la utilización de modalidades sobre una creación. Sirve para dar a conocer las modificaciones a todos los que la han adaptado.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355225" y="1182450"/>
            <a:ext cx="44556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Las aplicaciones.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1-Libros, folletos o escritos.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2-Obras dramáticas y musicales.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3-Coreografías y pantomimas.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4-Composiciones musicales.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5-Obras musicales y sonoras.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6-Obras cinematográficas y audiovisuales.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7-Fotografías.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8-Programas informáticos.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Métodos de aplicación al copyleft: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Cada persona con una copia de la creación puedo: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1-Usarla sin limitaciones.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2-No limites de copias.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3-Modificarla de forma que esa persona crea conveniente.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4-No puede ser revocadas.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5-El código fuente no debe de poderse limitar, de forma que se pueda actualizar todo el que quiera.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6-Idear un método para documentar todas las modificaciones de dicha creación.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598100" y="288149"/>
            <a:ext cx="8222100" cy="7347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5700" u="sng"/>
              <a:t>TIPOS DE LICENCIAS</a:t>
            </a:r>
            <a:endParaRPr b="1" i="1" sz="5700" u="sng"/>
          </a:p>
        </p:txBody>
      </p:sp>
      <p:sp>
        <p:nvSpPr>
          <p:cNvPr id="124" name="Google Shape;124;p19"/>
          <p:cNvSpPr txBox="1"/>
          <p:nvPr/>
        </p:nvSpPr>
        <p:spPr>
          <a:xfrm>
            <a:off x="691575" y="1253450"/>
            <a:ext cx="8128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Definiciones.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Licencia: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contrato entre el informático/empresa/desarro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llador y el cliente en el que se defiende la propiedad intelectual y derechos de autor.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Patente: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derechos exclusivos durante un periodo de tiempo que se dan al inventor de un producto que se cree que puede ser usado comercialmente y dar beneficios.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Software libre.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Software de fuente abierta.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Estándar  abierto: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1-disponibilidad, 2- maximizar cantidad de opciones para el usuario. 3-no tasas  de implementación. 4-sin discriminación al implementador. 5-oermiso de extensión/restricciones. 6-evtar monopolios..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Software de dominio público: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el que no tiene copyright.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Software con copyleft.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Software semi-libre.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Freeware.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Shareware.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Software privativo.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Software comercial: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desarrollado por una empresa para ganar dinero por su uso.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644775" y="0"/>
            <a:ext cx="8222100" cy="13992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i="1" lang="es" sz="4030" u="sng"/>
              <a:t>MOTIVOS DE DESARROLLO DE SOFTWARE LIBRE</a:t>
            </a:r>
            <a:endParaRPr b="1" i="1" sz="4030" u="sng"/>
          </a:p>
        </p:txBody>
      </p:sp>
      <p:sp>
        <p:nvSpPr>
          <p:cNvPr id="130" name="Google Shape;130;p20"/>
          <p:cNvSpPr txBox="1"/>
          <p:nvPr/>
        </p:nvSpPr>
        <p:spPr>
          <a:xfrm>
            <a:off x="691575" y="1655375"/>
            <a:ext cx="81285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Motivación ética. </a:t>
            </a:r>
            <a:r>
              <a:rPr lang="es" sz="2100">
                <a:latin typeface="Roboto"/>
                <a:ea typeface="Roboto"/>
                <a:cs typeface="Roboto"/>
                <a:sym typeface="Roboto"/>
              </a:rPr>
              <a:t>Argumenta que el software debe poderse difundir y modificar de forma gratuita, ya que cree que es una forma de libertad de expresión. Principal defensor es </a:t>
            </a:r>
            <a:r>
              <a:rPr i="1" lang="es" sz="2100">
                <a:latin typeface="Roboto"/>
                <a:ea typeface="Roboto"/>
                <a:cs typeface="Roboto"/>
                <a:sym typeface="Roboto"/>
              </a:rPr>
              <a:t>Free Software Foundation.</a:t>
            </a:r>
            <a:endParaRPr i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Motivación pragmática: </a:t>
            </a:r>
            <a:r>
              <a:rPr lang="es" sz="2100">
                <a:latin typeface="Roboto"/>
                <a:ea typeface="Roboto"/>
                <a:cs typeface="Roboto"/>
                <a:sym typeface="Roboto"/>
              </a:rPr>
              <a:t>Argumenta que las ventajas técnicas y económicas diferenciando gratis y libre. Principal defensor es </a:t>
            </a:r>
            <a:r>
              <a:rPr i="1" lang="es" sz="2100">
                <a:latin typeface="Roboto"/>
                <a:ea typeface="Roboto"/>
                <a:cs typeface="Roboto"/>
                <a:sym typeface="Roboto"/>
              </a:rPr>
              <a:t>Open Source Initiative</a:t>
            </a:r>
            <a:r>
              <a:rPr lang="es" sz="2100"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ctrTitle"/>
          </p:nvPr>
        </p:nvSpPr>
        <p:spPr>
          <a:xfrm>
            <a:off x="644775" y="0"/>
            <a:ext cx="8222100" cy="8277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s" sz="4030" u="sng"/>
              <a:t>ELECCIÓN DEL TIPO DE LICENCIA</a:t>
            </a:r>
            <a:endParaRPr b="1" i="1" sz="4030" u="sng"/>
          </a:p>
        </p:txBody>
      </p:sp>
      <p:sp>
        <p:nvSpPr>
          <p:cNvPr id="136" name="Google Shape;136;p21"/>
          <p:cNvSpPr txBox="1"/>
          <p:nvPr/>
        </p:nvSpPr>
        <p:spPr>
          <a:xfrm>
            <a:off x="691575" y="1064175"/>
            <a:ext cx="81285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BSD: </a:t>
            </a:r>
            <a:r>
              <a:rPr lang="es" sz="2100">
                <a:latin typeface="Roboto"/>
                <a:ea typeface="Roboto"/>
                <a:cs typeface="Roboto"/>
                <a:sym typeface="Roboto"/>
              </a:rPr>
              <a:t>permite que las nuevas versiones tengan otro tipo de licencias.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GLP: </a:t>
            </a:r>
            <a:r>
              <a:rPr lang="es" sz="2100">
                <a:latin typeface="Roboto"/>
                <a:ea typeface="Roboto"/>
                <a:cs typeface="Roboto"/>
                <a:sym typeface="Roboto"/>
              </a:rPr>
              <a:t>aplica necesariamente copyleft, de forma que las nuevas versiones sean libres y con GLP.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Roboto"/>
                <a:ea typeface="Roboto"/>
                <a:cs typeface="Roboto"/>
                <a:sym typeface="Roboto"/>
              </a:rPr>
              <a:t>MPL: </a:t>
            </a:r>
            <a:r>
              <a:rPr lang="es" sz="2100">
                <a:latin typeface="Roboto"/>
                <a:ea typeface="Roboto"/>
                <a:cs typeface="Roboto"/>
                <a:sym typeface="Roboto"/>
              </a:rPr>
              <a:t>aplica doble licencia al código fuente y ejecutables, de modo que siempre han de devolver las fuente al creador como propietarios anteriores.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