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73" r:id="rId5"/>
    <p:sldId id="274" r:id="rId6"/>
    <p:sldId id="27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 varScale="1">
        <p:scale>
          <a:sx n="57" d="100"/>
          <a:sy n="57" d="100"/>
        </p:scale>
        <p:origin x="108" y="12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5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PENDAHULUAN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PROYEK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6632"/>
            <a:ext cx="606687" cy="61175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68451" y="264840"/>
            <a:ext cx="3184422" cy="53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 smtClean="0"/>
              <a:t>JURUSAN TEKNOLOGI INFORMASI</a:t>
            </a:r>
          </a:p>
          <a:p>
            <a:r>
              <a:rPr lang="en-ID" sz="1400" dirty="0" smtClean="0"/>
              <a:t>POLITEKNIK NEGERI MALANG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ITU MK PROYEK 2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97397"/>
              </p:ext>
            </p:extLst>
          </p:nvPr>
        </p:nvGraphicFramePr>
        <p:xfrm>
          <a:off x="1217614" y="2276872"/>
          <a:ext cx="8981254" cy="2240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Mata </a:t>
                      </a:r>
                      <a:r>
                        <a:rPr lang="en-US" sz="1400" dirty="0" err="1">
                          <a:effectLst/>
                        </a:rPr>
                        <a:t>kuliah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Proyek</a:t>
                      </a:r>
                      <a:r>
                        <a:rPr lang="en-US" sz="1400" dirty="0">
                          <a:effectLst/>
                        </a:rPr>
                        <a:t> 2 </a:t>
                      </a:r>
                      <a:r>
                        <a:rPr lang="en-US" sz="1400" dirty="0" err="1">
                          <a:effectLst/>
                        </a:rPr>
                        <a:t>merupakan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mata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kuliah</a:t>
                      </a:r>
                      <a:r>
                        <a:rPr lang="en-US" sz="1400" dirty="0">
                          <a:effectLst/>
                        </a:rPr>
                        <a:t> Capstone </a:t>
                      </a:r>
                      <a:r>
                        <a:rPr lang="en-US" sz="1400" dirty="0" err="1">
                          <a:effectLst/>
                        </a:rPr>
                        <a:t>dimana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mahasiswa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dapat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mengimplementasikan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serta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melakukan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integrasi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materi-materi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mata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kuliah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diaplikasikan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untuk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membuat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suatu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produk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sesuai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tahapan-tahapan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pengelolaan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proyek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benar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D" sz="1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CAPAIAN MK</a:t>
                      </a:r>
                    </a:p>
                    <a:p>
                      <a:pPr marL="635" indent="-635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mengimplementasikan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memperhatikan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quality control,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pemasaran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media digital.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67147" y="3124203"/>
            <a:ext cx="6800944" cy="6666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 E A M   T E A C H I N 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" b="30007"/>
          <a:stretch/>
        </p:blipFill>
        <p:spPr>
          <a:xfrm>
            <a:off x="9342451" y="1268760"/>
            <a:ext cx="1080000" cy="11348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28"/>
          <a:stretch/>
        </p:blipFill>
        <p:spPr>
          <a:xfrm>
            <a:off x="10793788" y="2403650"/>
            <a:ext cx="1080000" cy="1082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74"/>
          <a:stretch/>
        </p:blipFill>
        <p:spPr>
          <a:xfrm>
            <a:off x="4833170" y="167422"/>
            <a:ext cx="1080000" cy="11344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6"/>
          <a:stretch/>
        </p:blipFill>
        <p:spPr>
          <a:xfrm>
            <a:off x="6526460" y="5545257"/>
            <a:ext cx="1080000" cy="11066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88"/>
          <a:stretch/>
        </p:blipFill>
        <p:spPr>
          <a:xfrm>
            <a:off x="10742308" y="4503092"/>
            <a:ext cx="1080000" cy="11270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1"/>
          <a:stretch/>
        </p:blipFill>
        <p:spPr>
          <a:xfrm>
            <a:off x="9306885" y="5666612"/>
            <a:ext cx="1080000" cy="10379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29"/>
          <a:stretch/>
        </p:blipFill>
        <p:spPr>
          <a:xfrm>
            <a:off x="6434040" y="3398363"/>
            <a:ext cx="1080000" cy="10915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89"/>
          <a:stretch/>
        </p:blipFill>
        <p:spPr>
          <a:xfrm>
            <a:off x="7787739" y="167422"/>
            <a:ext cx="1080000" cy="10630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28"/>
          <a:stretch/>
        </p:blipFill>
        <p:spPr>
          <a:xfrm>
            <a:off x="4874614" y="2403650"/>
            <a:ext cx="1080000" cy="1082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00"/>
          <a:stretch/>
        </p:blipFill>
        <p:spPr>
          <a:xfrm>
            <a:off x="9426555" y="3451473"/>
            <a:ext cx="1080000" cy="109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05"/>
          <a:stretch/>
        </p:blipFill>
        <p:spPr>
          <a:xfrm>
            <a:off x="6284507" y="1268760"/>
            <a:ext cx="1080000" cy="1064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 b="20745"/>
          <a:stretch/>
        </p:blipFill>
        <p:spPr>
          <a:xfrm>
            <a:off x="7828622" y="4573814"/>
            <a:ext cx="1157014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38"/>
          <a:stretch/>
        </p:blipFill>
        <p:spPr>
          <a:xfrm>
            <a:off x="7867129" y="2365949"/>
            <a:ext cx="1080000" cy="10895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48"/>
          <a:stretch/>
        </p:blipFill>
        <p:spPr>
          <a:xfrm>
            <a:off x="10742308" y="167422"/>
            <a:ext cx="1080000" cy="1026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65417"/>
              </p:ext>
            </p:extLst>
          </p:nvPr>
        </p:nvGraphicFramePr>
        <p:xfrm>
          <a:off x="721433" y="680443"/>
          <a:ext cx="2949859" cy="26441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49859">
                  <a:extLst>
                    <a:ext uri="{9D8B030D-6E8A-4147-A177-3AD203B41FA5}">
                      <a16:colId xmlns:a16="http://schemas.microsoft.com/office/drawing/2014/main" val="2454325476"/>
                    </a:ext>
                  </a:extLst>
                </a:gridCol>
              </a:tblGrid>
              <a:tr h="135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Ahmadi </a:t>
                      </a:r>
                      <a:r>
                        <a:rPr lang="en-US" sz="1100" u="none" strike="noStrike" dirty="0" err="1">
                          <a:effectLst/>
                        </a:rPr>
                        <a:t>Yuli</a:t>
                      </a:r>
                      <a:r>
                        <a:rPr lang="en-US" sz="1100" u="none" strike="noStrike" dirty="0">
                          <a:effectLst/>
                        </a:rPr>
                        <a:t> Ananta, ST., M.M.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43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Cahya Rahmad, ST., M.Kom., Dr. Eng.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983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Dhebys Suryani, S.Kom., 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855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Dika Rizky Yunianto, S.Kom, M.Kom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818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Eka Larasati Amalia, S.ST., MT.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939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Erfan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Rohadi</a:t>
                      </a:r>
                      <a:r>
                        <a:rPr lang="en-US" sz="1100" u="none" strike="noStrike" dirty="0">
                          <a:effectLst/>
                        </a:rPr>
                        <a:t>, ST., </a:t>
                      </a:r>
                      <a:r>
                        <a:rPr lang="en-US" sz="1100" u="none" strike="noStrike" dirty="0" err="1">
                          <a:effectLst/>
                        </a:rPr>
                        <a:t>M.Eng</a:t>
                      </a:r>
                      <a:r>
                        <a:rPr lang="en-US" sz="1100" u="none" strike="noStrike" dirty="0">
                          <a:effectLst/>
                        </a:rPr>
                        <a:t>., Ph.D.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720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Hendra Pradibta, SE., M.Sc.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615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Mungki Astiningrum, ST., M.Kom.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204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Pramana</a:t>
                      </a:r>
                      <a:r>
                        <a:rPr lang="en-US" sz="1100" u="none" strike="noStrike" dirty="0">
                          <a:effectLst/>
                        </a:rPr>
                        <a:t> Yoga </a:t>
                      </a:r>
                      <a:r>
                        <a:rPr lang="en-US" sz="1100" u="none" strike="noStrike" dirty="0" err="1">
                          <a:effectLst/>
                        </a:rPr>
                        <a:t>Saputra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S.Kom</a:t>
                      </a:r>
                      <a:r>
                        <a:rPr lang="en-US" sz="1100" u="none" strike="noStrike" dirty="0">
                          <a:effectLst/>
                        </a:rPr>
                        <a:t>., MMT.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036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Ridwan Rismanto, SST., M.Kom.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06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Rosa Andrie Asmara, ST., MT., Dr. Eng.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159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Rudy Ariyanto, ST., M.Cs.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621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Sofyan Noor Arief, S.ST., M.Kom.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Yoppy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Yunhasnawa</a:t>
                      </a:r>
                      <a:r>
                        <a:rPr lang="en-US" sz="1100" u="none" strike="noStrike" dirty="0">
                          <a:effectLst/>
                        </a:rPr>
                        <a:t>, S.ST., M.Sc.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90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2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780" y="260648"/>
            <a:ext cx="9753600" cy="634082"/>
          </a:xfrm>
        </p:spPr>
        <p:txBody>
          <a:bodyPr>
            <a:normAutofit fontScale="90000"/>
          </a:bodyPr>
          <a:lstStyle/>
          <a:p>
            <a:r>
              <a:rPr lang="en-ID" dirty="0" smtClean="0"/>
              <a:t>KONTRAK KULIAH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78252"/>
              </p:ext>
            </p:extLst>
          </p:nvPr>
        </p:nvGraphicFramePr>
        <p:xfrm>
          <a:off x="549796" y="980728"/>
          <a:ext cx="6624736" cy="54726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8248">
                  <a:extLst>
                    <a:ext uri="{9D8B030D-6E8A-4147-A177-3AD203B41FA5}">
                      <a16:colId xmlns:a16="http://schemas.microsoft.com/office/drawing/2014/main" val="1045312269"/>
                    </a:ext>
                  </a:extLst>
                </a:gridCol>
                <a:gridCol w="5626488">
                  <a:extLst>
                    <a:ext uri="{9D8B030D-6E8A-4147-A177-3AD203B41FA5}">
                      <a16:colId xmlns:a16="http://schemas.microsoft.com/office/drawing/2014/main" val="2951046471"/>
                    </a:ext>
                  </a:extLst>
                </a:gridCol>
              </a:tblGrid>
              <a:tr h="343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 smtClean="0">
                          <a:effectLst/>
                        </a:rPr>
                        <a:t>PERTEMUAN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>
                          <a:effectLst/>
                        </a:rPr>
                        <a:t>POKOK BAHASAN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78559736"/>
                  </a:ext>
                </a:extLst>
              </a:tr>
              <a:tr h="428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Pendahuluan, Review Pelaksana Proyek, Review Collaboration Tools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725634264"/>
                  </a:ext>
                </a:extLst>
              </a:tr>
              <a:tr h="428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Review Tahapan Pengelolaan Proyek, Perumusan masalah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7757521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Inisialisasi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Proyek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3006643083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Perencanaan Proyek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3329589449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KUIS 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2402184671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Pengembangan Sistem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824328214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Pengembangan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Sistem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265144656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4143686386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Implementasi Sistem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030505309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Implementasi Sistem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98038263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Quality Assurence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3397804306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Dokumentasi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2543657024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KUIS 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3576949430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Delivery Sistem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1432559764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Delivery Sistem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2191909353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Project Closing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3419913033"/>
                  </a:ext>
                </a:extLst>
              </a:tr>
              <a:tr h="28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UAS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/>
                </a:tc>
                <a:extLst>
                  <a:ext uri="{0D108BD9-81ED-4DB2-BD59-A6C34878D82A}">
                    <a16:rowId xmlns:a16="http://schemas.microsoft.com/office/drawing/2014/main" val="49883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2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852" y="1412776"/>
            <a:ext cx="7272808" cy="5184576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IT</a:t>
            </a:r>
            <a:endParaRPr lang="en-US" dirty="0"/>
          </a:p>
          <a:p>
            <a:r>
              <a:rPr lang="en-US" dirty="0" err="1" smtClean="0"/>
              <a:t>Dokumen-dokumen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:</a:t>
            </a:r>
          </a:p>
          <a:p>
            <a:pPr lvl="1"/>
            <a:r>
              <a:rPr lang="en-ID" dirty="0" smtClean="0"/>
              <a:t>Proposal </a:t>
            </a:r>
            <a:r>
              <a:rPr lang="en-ID" dirty="0" err="1" smtClean="0"/>
              <a:t>Proyek</a:t>
            </a:r>
            <a:endParaRPr lang="en-ID" dirty="0" smtClean="0"/>
          </a:p>
          <a:p>
            <a:pPr lvl="1"/>
            <a:r>
              <a:rPr lang="en-ID" dirty="0" smtClean="0"/>
              <a:t>Kontrak </a:t>
            </a:r>
            <a:r>
              <a:rPr lang="en-ID" dirty="0" err="1" smtClean="0"/>
              <a:t>Proyek</a:t>
            </a:r>
            <a:endParaRPr lang="en-ID" dirty="0" smtClean="0"/>
          </a:p>
          <a:p>
            <a:pPr lvl="1"/>
            <a:r>
              <a:rPr lang="en-ID" dirty="0" smtClean="0"/>
              <a:t>Project Charter</a:t>
            </a:r>
          </a:p>
          <a:p>
            <a:pPr lvl="1"/>
            <a:r>
              <a:rPr lang="en-ID" dirty="0" smtClean="0"/>
              <a:t>SKPL (</a:t>
            </a:r>
            <a:r>
              <a:rPr lang="en-ID" dirty="0" err="1" smtClean="0"/>
              <a:t>Spesifikasi</a:t>
            </a:r>
            <a:r>
              <a:rPr lang="en-ID" dirty="0" smtClean="0"/>
              <a:t> </a:t>
            </a:r>
            <a:r>
              <a:rPr lang="en-ID" dirty="0" err="1" smtClean="0"/>
              <a:t>Kebutuhan</a:t>
            </a:r>
            <a:r>
              <a:rPr lang="en-ID" dirty="0" smtClean="0"/>
              <a:t> </a:t>
            </a:r>
            <a:r>
              <a:rPr lang="en-ID" dirty="0" err="1" smtClean="0"/>
              <a:t>Perangkat</a:t>
            </a:r>
            <a:r>
              <a:rPr lang="en-ID" dirty="0" smtClean="0"/>
              <a:t> </a:t>
            </a:r>
            <a:r>
              <a:rPr lang="en-ID" dirty="0" err="1" smtClean="0"/>
              <a:t>Lunak</a:t>
            </a:r>
            <a:r>
              <a:rPr lang="en-ID" dirty="0" smtClean="0"/>
              <a:t>)</a:t>
            </a:r>
          </a:p>
          <a:p>
            <a:pPr lvl="1"/>
            <a:r>
              <a:rPr lang="en-ID" dirty="0" err="1" smtClean="0"/>
              <a:t>Dokumentasi</a:t>
            </a:r>
            <a:r>
              <a:rPr lang="en-ID" dirty="0" smtClean="0"/>
              <a:t> </a:t>
            </a:r>
            <a:r>
              <a:rPr lang="en-ID" dirty="0" err="1" smtClean="0"/>
              <a:t>Produk</a:t>
            </a:r>
            <a:endParaRPr lang="en-ID" dirty="0" smtClean="0"/>
          </a:p>
          <a:p>
            <a:pPr lvl="1"/>
            <a:r>
              <a:rPr lang="en-ID" dirty="0" err="1" smtClean="0"/>
              <a:t>Dokumentasi</a:t>
            </a:r>
            <a:r>
              <a:rPr lang="en-ID" dirty="0" smtClean="0"/>
              <a:t> Proses/ Manual Book</a:t>
            </a:r>
          </a:p>
          <a:p>
            <a:pPr lvl="1"/>
            <a:r>
              <a:rPr lang="en-ID" dirty="0" err="1" smtClean="0"/>
              <a:t>Dokumen</a:t>
            </a:r>
            <a:r>
              <a:rPr lang="en-ID" dirty="0" smtClean="0"/>
              <a:t> PIER (Post Implementation Evaluation Report)</a:t>
            </a:r>
          </a:p>
        </p:txBody>
      </p:sp>
    </p:spTree>
    <p:extLst>
      <p:ext uri="{BB962C8B-B14F-4D97-AF65-F5344CB8AC3E}">
        <p14:creationId xmlns:p14="http://schemas.microsoft.com/office/powerpoint/2010/main" val="2033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48</TotalTime>
  <Words>290</Words>
  <Application>Microsoft Office PowerPoint</Application>
  <PresentationFormat>Custom</PresentationFormat>
  <Paragraphs>73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Australian continent presentation 16x9</vt:lpstr>
      <vt:lpstr>PENDAHULUAN</vt:lpstr>
      <vt:lpstr>Apa ITU MK PROYEK 2 </vt:lpstr>
      <vt:lpstr>T E A M   T E A C H I N G</vt:lpstr>
      <vt:lpstr>KONTRAK KULIAH</vt:lpstr>
      <vt:lpstr>OUTPUT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</dc:title>
  <dc:creator>Dika Rizky</dc:creator>
  <cp:lastModifiedBy>Dika Rizky</cp:lastModifiedBy>
  <cp:revision>6</cp:revision>
  <dcterms:created xsi:type="dcterms:W3CDTF">2020-08-22T12:05:20Z</dcterms:created>
  <dcterms:modified xsi:type="dcterms:W3CDTF">2020-08-22T12:53:42Z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