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57"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96"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07T14:18:04.66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1,'43'3,"1"2,-1 2,77 23,-68-16,160 48,-187-56,-1-1,48 4,-62-9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07T14:18:13.77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1,'4'0,"5"0,1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7T14:18:25.738"/>
    </inkml:context>
    <inkml:brush xml:id="br0">
      <inkml:brushProperty name="width" value="0.35" units="cm"/>
      <inkml:brushProperty name="height" value="0.35" units="cm"/>
      <inkml:brushProperty name="color" value="#FFFFFF"/>
    </inkml:brush>
  </inkml:definitions>
  <inkml:trace contextRef="#ctx0" brushRef="#br0">105 134 24575,'-19'-49'0,"17"41"0,0 0 0,0 0 0,-1 0 0,0 1 0,-1-1 0,1 1 0,-7-9 0,10 15 0,-1 0 0,0 0 0,0 0 0,0 0 0,0 0 0,0 0 0,0 0 0,0 1 0,0-1 0,0 0 0,0 0 0,0 1 0,0-1 0,-1 1 0,1-1 0,0 1 0,0-1 0,-1 1 0,1 0 0,-2-1 0,1 2 0,0 0 0,0-1 0,1 1 0,-1 0 0,1 0 0,-1 0 0,1 0 0,-1 0 0,1 0 0,-1 0 0,1 0 0,0 0 0,0 1 0,-1-1 0,1 1 0,0-1 0,0 1 0,0-1 0,1 1 0,-2 2 0,2-4 0,-1 1 0,1 0 0,-1-1 0,1 1 0,0 0 0,-1 0 0,1-1 0,0 1 0,0 0 0,0 0 0,0-1 0,-1 1 0,1 0 0,0 0 0,0 0 0,0-1 0,1 1 0,-1 0 0,0 0 0,0 0 0,0-1 0,0 1 0,1 0 0,-1 0 0,0-1 0,1 1 0,-1 0 0,1-1 0,0 2 0,25 10 0,39-8 0,-61-4 0,14-1 0,-1-1 0,34-8 0,-32 6 0,-1 0 0,27-1 0,71-7 0,-45 3 0,-55 9-170,1 1-1,-1 1 0,0 0 1,0 1-1,0 1 0,0 0 1,24 11-1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07T14:18:07.61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07T14:18:08.21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49,'97'0,"317"-15,-364 9,300-21,-329 27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07T14:18:09.0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45,'1081'0,"-838"-12,5-1,-187 12,105-14,-147 12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07T14:18:09.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1,'472'14,"184"0,-74-5,119 2,-447-13,-228 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07T14:18:11.75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07T14:18:12.29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1 188,'4'-1,"0"0,-1 0,1-1,0 1,0-1,-1 0,7-4,12-5,40-8,1 2,80-9,31-7,-118 23,-1 2,1 3,59 1,33-1,-14-7,222-10,-324 22,-4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07T14:18:12.72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9 47,'0'0,"0"0,0 1,0-1,-1 0,1 0,0 0,0 0,-1 0,1 0,0 0,0 0,-1 0,1 0,0 0,0 0,-1 0,1 0,0 0,0 0,-1 0,1 0,0 0,0 0,0 0,-1-1,1 1,0 0,0 0,0 0,-1 0,1 0,0-1,0 1,0 0,0 0,-1 0,1-1,0 1,0 0,0 0,0 0,0-1,0 1,0 0,0 0,0-1,0 1,0 0,0 0,0-1,0 1,0 0,0 0,0-1,0 1,0 0,0 0,0-1,0 1,0 0,0 0,0 0,1-1,-1 1,15-10,15 5,-1 1,2 2,-1 1,43 4,1 0,13-3,415-13,-407 6,-49 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07T14:18:13.44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2A097D5-BA54-49D3-85EA-A32B99049945}" type="datetimeFigureOut">
              <a:rPr lang="en-IL" smtClean="0"/>
              <a:t>07/01/2023</a:t>
            </a:fld>
            <a:endParaRPr lang="en-IL"/>
          </a:p>
        </p:txBody>
      </p:sp>
      <p:sp>
        <p:nvSpPr>
          <p:cNvPr id="5" name="Footer Placeholder 4"/>
          <p:cNvSpPr>
            <a:spLocks noGrp="1"/>
          </p:cNvSpPr>
          <p:nvPr>
            <p:ph type="ftr" sz="quarter" idx="11"/>
          </p:nvPr>
        </p:nvSpPr>
        <p:spPr>
          <a:xfrm>
            <a:off x="1371600" y="4323845"/>
            <a:ext cx="6400800" cy="365125"/>
          </a:xfrm>
        </p:spPr>
        <p:txBody>
          <a:bodyPr/>
          <a:lstStyle/>
          <a:p>
            <a:endParaRPr lang="en-IL"/>
          </a:p>
        </p:txBody>
      </p:sp>
      <p:sp>
        <p:nvSpPr>
          <p:cNvPr id="6" name="Slide Number Placeholder 5"/>
          <p:cNvSpPr>
            <a:spLocks noGrp="1"/>
          </p:cNvSpPr>
          <p:nvPr>
            <p:ph type="sldNum" sz="quarter" idx="12"/>
          </p:nvPr>
        </p:nvSpPr>
        <p:spPr>
          <a:xfrm>
            <a:off x="8077200" y="1430866"/>
            <a:ext cx="2743200" cy="365125"/>
          </a:xfrm>
        </p:spPr>
        <p:txBody>
          <a:bodyPr/>
          <a:lstStyle/>
          <a:p>
            <a:fld id="{768519D5-E879-4DB9-AD59-05612E6CA397}" type="slidenum">
              <a:rPr lang="en-IL" smtClean="0"/>
              <a:t>‹#›</a:t>
            </a:fld>
            <a:endParaRPr lang="en-IL"/>
          </a:p>
        </p:txBody>
      </p:sp>
    </p:spTree>
    <p:extLst>
      <p:ext uri="{BB962C8B-B14F-4D97-AF65-F5344CB8AC3E}">
        <p14:creationId xmlns:p14="http://schemas.microsoft.com/office/powerpoint/2010/main" val="780349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A097D5-BA54-49D3-85EA-A32B99049945}" type="datetimeFigureOut">
              <a:rPr lang="en-IL" smtClean="0"/>
              <a:t>07/01/2023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768519D5-E879-4DB9-AD59-05612E6CA397}" type="slidenum">
              <a:rPr lang="en-IL" smtClean="0"/>
              <a:t>‹#›</a:t>
            </a:fld>
            <a:endParaRPr lang="en-IL"/>
          </a:p>
        </p:txBody>
      </p:sp>
    </p:spTree>
    <p:extLst>
      <p:ext uri="{BB962C8B-B14F-4D97-AF65-F5344CB8AC3E}">
        <p14:creationId xmlns:p14="http://schemas.microsoft.com/office/powerpoint/2010/main" val="1661597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2A097D5-BA54-49D3-85EA-A32B99049945}" type="datetimeFigureOut">
              <a:rPr lang="en-IL" smtClean="0"/>
              <a:t>07/01/2023</a:t>
            </a:fld>
            <a:endParaRPr lang="en-IL"/>
          </a:p>
        </p:txBody>
      </p:sp>
      <p:sp>
        <p:nvSpPr>
          <p:cNvPr id="6" name="Footer Placeholder 5"/>
          <p:cNvSpPr>
            <a:spLocks noGrp="1"/>
          </p:cNvSpPr>
          <p:nvPr>
            <p:ph type="ftr" sz="quarter" idx="11"/>
          </p:nvPr>
        </p:nvSpPr>
        <p:spPr>
          <a:xfrm>
            <a:off x="685800" y="379941"/>
            <a:ext cx="6991492" cy="365125"/>
          </a:xfrm>
        </p:spPr>
        <p:txBody>
          <a:bodyPr/>
          <a:lstStyle/>
          <a:p>
            <a:endParaRPr lang="en-IL"/>
          </a:p>
        </p:txBody>
      </p:sp>
      <p:sp>
        <p:nvSpPr>
          <p:cNvPr id="7" name="Slide Number Placeholder 6"/>
          <p:cNvSpPr>
            <a:spLocks noGrp="1"/>
          </p:cNvSpPr>
          <p:nvPr>
            <p:ph type="sldNum" sz="quarter" idx="12"/>
          </p:nvPr>
        </p:nvSpPr>
        <p:spPr>
          <a:xfrm>
            <a:off x="10862452" y="381000"/>
            <a:ext cx="643748" cy="365125"/>
          </a:xfrm>
        </p:spPr>
        <p:txBody>
          <a:bodyPr/>
          <a:lstStyle/>
          <a:p>
            <a:fld id="{768519D5-E879-4DB9-AD59-05612E6CA397}" type="slidenum">
              <a:rPr lang="en-IL" smtClean="0"/>
              <a:t>‹#›</a:t>
            </a:fld>
            <a:endParaRPr lang="en-IL"/>
          </a:p>
        </p:txBody>
      </p:sp>
    </p:spTree>
    <p:extLst>
      <p:ext uri="{BB962C8B-B14F-4D97-AF65-F5344CB8AC3E}">
        <p14:creationId xmlns:p14="http://schemas.microsoft.com/office/powerpoint/2010/main" val="569722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2A097D5-BA54-49D3-85EA-A32B99049945}" type="datetimeFigureOut">
              <a:rPr lang="en-IL" smtClean="0"/>
              <a:t>07/01/2023</a:t>
            </a:fld>
            <a:endParaRPr lang="en-IL"/>
          </a:p>
        </p:txBody>
      </p:sp>
      <p:sp>
        <p:nvSpPr>
          <p:cNvPr id="6" name="Footer Placeholder 5"/>
          <p:cNvSpPr>
            <a:spLocks noGrp="1"/>
          </p:cNvSpPr>
          <p:nvPr>
            <p:ph type="ftr" sz="quarter" idx="11"/>
          </p:nvPr>
        </p:nvSpPr>
        <p:spPr>
          <a:xfrm>
            <a:off x="685800" y="379941"/>
            <a:ext cx="6991492" cy="365125"/>
          </a:xfrm>
        </p:spPr>
        <p:txBody>
          <a:bodyPr/>
          <a:lstStyle/>
          <a:p>
            <a:endParaRPr lang="en-IL"/>
          </a:p>
        </p:txBody>
      </p:sp>
      <p:sp>
        <p:nvSpPr>
          <p:cNvPr id="7" name="Slide Number Placeholder 6"/>
          <p:cNvSpPr>
            <a:spLocks noGrp="1"/>
          </p:cNvSpPr>
          <p:nvPr>
            <p:ph type="sldNum" sz="quarter" idx="12"/>
          </p:nvPr>
        </p:nvSpPr>
        <p:spPr>
          <a:xfrm>
            <a:off x="10862452" y="381000"/>
            <a:ext cx="643748" cy="365125"/>
          </a:xfrm>
        </p:spPr>
        <p:txBody>
          <a:bodyPr/>
          <a:lstStyle/>
          <a:p>
            <a:fld id="{768519D5-E879-4DB9-AD59-05612E6CA397}" type="slidenum">
              <a:rPr lang="en-IL" smtClean="0"/>
              <a:t>‹#›</a:t>
            </a:fld>
            <a:endParaRPr lang="en-IL"/>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78323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2A097D5-BA54-49D3-85EA-A32B99049945}" type="datetimeFigureOut">
              <a:rPr lang="en-IL" smtClean="0"/>
              <a:t>07/01/2023</a:t>
            </a:fld>
            <a:endParaRPr lang="en-IL"/>
          </a:p>
        </p:txBody>
      </p:sp>
      <p:sp>
        <p:nvSpPr>
          <p:cNvPr id="6" name="Footer Placeholder 5"/>
          <p:cNvSpPr>
            <a:spLocks noGrp="1"/>
          </p:cNvSpPr>
          <p:nvPr>
            <p:ph type="ftr" sz="quarter" idx="11"/>
          </p:nvPr>
        </p:nvSpPr>
        <p:spPr>
          <a:xfrm>
            <a:off x="685800" y="378883"/>
            <a:ext cx="6991492" cy="365125"/>
          </a:xfrm>
        </p:spPr>
        <p:txBody>
          <a:bodyPr/>
          <a:lstStyle/>
          <a:p>
            <a:endParaRPr lang="en-IL"/>
          </a:p>
        </p:txBody>
      </p:sp>
      <p:sp>
        <p:nvSpPr>
          <p:cNvPr id="7" name="Slide Number Placeholder 6"/>
          <p:cNvSpPr>
            <a:spLocks noGrp="1"/>
          </p:cNvSpPr>
          <p:nvPr>
            <p:ph type="sldNum" sz="quarter" idx="12"/>
          </p:nvPr>
        </p:nvSpPr>
        <p:spPr>
          <a:xfrm>
            <a:off x="10862452" y="381000"/>
            <a:ext cx="643748" cy="365125"/>
          </a:xfrm>
        </p:spPr>
        <p:txBody>
          <a:bodyPr/>
          <a:lstStyle/>
          <a:p>
            <a:fld id="{768519D5-E879-4DB9-AD59-05612E6CA397}" type="slidenum">
              <a:rPr lang="en-IL" smtClean="0"/>
              <a:t>‹#›</a:t>
            </a:fld>
            <a:endParaRPr lang="en-IL"/>
          </a:p>
        </p:txBody>
      </p:sp>
    </p:spTree>
    <p:extLst>
      <p:ext uri="{BB962C8B-B14F-4D97-AF65-F5344CB8AC3E}">
        <p14:creationId xmlns:p14="http://schemas.microsoft.com/office/powerpoint/2010/main" val="2348828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A097D5-BA54-49D3-85EA-A32B99049945}" type="datetimeFigureOut">
              <a:rPr lang="en-IL" smtClean="0"/>
              <a:t>07/01/2023</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768519D5-E879-4DB9-AD59-05612E6CA397}" type="slidenum">
              <a:rPr lang="en-IL" smtClean="0"/>
              <a:t>‹#›</a:t>
            </a:fld>
            <a:endParaRPr lang="en-IL"/>
          </a:p>
        </p:txBody>
      </p:sp>
    </p:spTree>
    <p:extLst>
      <p:ext uri="{BB962C8B-B14F-4D97-AF65-F5344CB8AC3E}">
        <p14:creationId xmlns:p14="http://schemas.microsoft.com/office/powerpoint/2010/main" val="615105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A097D5-BA54-49D3-85EA-A32B99049945}" type="datetimeFigureOut">
              <a:rPr lang="en-IL" smtClean="0"/>
              <a:t>07/01/2023</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768519D5-E879-4DB9-AD59-05612E6CA397}" type="slidenum">
              <a:rPr lang="en-IL" smtClean="0"/>
              <a:t>‹#›</a:t>
            </a:fld>
            <a:endParaRPr lang="en-IL"/>
          </a:p>
        </p:txBody>
      </p:sp>
    </p:spTree>
    <p:extLst>
      <p:ext uri="{BB962C8B-B14F-4D97-AF65-F5344CB8AC3E}">
        <p14:creationId xmlns:p14="http://schemas.microsoft.com/office/powerpoint/2010/main" val="3642599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A097D5-BA54-49D3-85EA-A32B99049945}" type="datetimeFigureOut">
              <a:rPr lang="en-IL" smtClean="0"/>
              <a:t>07/01/2023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68519D5-E879-4DB9-AD59-05612E6CA397}" type="slidenum">
              <a:rPr lang="en-IL" smtClean="0"/>
              <a:t>‹#›</a:t>
            </a:fld>
            <a:endParaRPr lang="en-IL"/>
          </a:p>
        </p:txBody>
      </p:sp>
    </p:spTree>
    <p:extLst>
      <p:ext uri="{BB962C8B-B14F-4D97-AF65-F5344CB8AC3E}">
        <p14:creationId xmlns:p14="http://schemas.microsoft.com/office/powerpoint/2010/main" val="11136197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2A097D5-BA54-49D3-85EA-A32B99049945}" type="datetimeFigureOut">
              <a:rPr lang="en-IL" smtClean="0"/>
              <a:t>07/01/2023</a:t>
            </a:fld>
            <a:endParaRPr lang="en-IL"/>
          </a:p>
        </p:txBody>
      </p:sp>
      <p:sp>
        <p:nvSpPr>
          <p:cNvPr id="5" name="Footer Placeholder 4"/>
          <p:cNvSpPr>
            <a:spLocks noGrp="1"/>
          </p:cNvSpPr>
          <p:nvPr>
            <p:ph type="ftr" sz="quarter" idx="11"/>
          </p:nvPr>
        </p:nvSpPr>
        <p:spPr>
          <a:xfrm>
            <a:off x="685800" y="381000"/>
            <a:ext cx="6991492" cy="365125"/>
          </a:xfrm>
        </p:spPr>
        <p:txBody>
          <a:bodyPr/>
          <a:lstStyle/>
          <a:p>
            <a:endParaRPr lang="en-IL"/>
          </a:p>
        </p:txBody>
      </p:sp>
      <p:sp>
        <p:nvSpPr>
          <p:cNvPr id="6" name="Slide Number Placeholder 5"/>
          <p:cNvSpPr>
            <a:spLocks noGrp="1"/>
          </p:cNvSpPr>
          <p:nvPr>
            <p:ph type="sldNum" sz="quarter" idx="12"/>
          </p:nvPr>
        </p:nvSpPr>
        <p:spPr>
          <a:xfrm>
            <a:off x="10862452" y="381000"/>
            <a:ext cx="643748" cy="365125"/>
          </a:xfrm>
        </p:spPr>
        <p:txBody>
          <a:bodyPr/>
          <a:lstStyle/>
          <a:p>
            <a:fld id="{768519D5-E879-4DB9-AD59-05612E6CA397}" type="slidenum">
              <a:rPr lang="en-IL" smtClean="0"/>
              <a:t>‹#›</a:t>
            </a:fld>
            <a:endParaRPr lang="en-IL"/>
          </a:p>
        </p:txBody>
      </p:sp>
    </p:spTree>
    <p:extLst>
      <p:ext uri="{BB962C8B-B14F-4D97-AF65-F5344CB8AC3E}">
        <p14:creationId xmlns:p14="http://schemas.microsoft.com/office/powerpoint/2010/main" val="3859484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A097D5-BA54-49D3-85EA-A32B99049945}" type="datetimeFigureOut">
              <a:rPr lang="en-IL" smtClean="0"/>
              <a:t>07/01/2023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68519D5-E879-4DB9-AD59-05612E6CA397}" type="slidenum">
              <a:rPr lang="en-IL" smtClean="0"/>
              <a:t>‹#›</a:t>
            </a:fld>
            <a:endParaRPr lang="en-IL"/>
          </a:p>
        </p:txBody>
      </p:sp>
    </p:spTree>
    <p:extLst>
      <p:ext uri="{BB962C8B-B14F-4D97-AF65-F5344CB8AC3E}">
        <p14:creationId xmlns:p14="http://schemas.microsoft.com/office/powerpoint/2010/main" val="3608301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2A097D5-BA54-49D3-85EA-A32B99049945}" type="datetimeFigureOut">
              <a:rPr lang="en-IL" smtClean="0"/>
              <a:t>07/01/2023</a:t>
            </a:fld>
            <a:endParaRPr lang="en-IL"/>
          </a:p>
        </p:txBody>
      </p:sp>
      <p:sp>
        <p:nvSpPr>
          <p:cNvPr id="5" name="Footer Placeholder 4"/>
          <p:cNvSpPr>
            <a:spLocks noGrp="1"/>
          </p:cNvSpPr>
          <p:nvPr>
            <p:ph type="ftr" sz="quarter" idx="11"/>
          </p:nvPr>
        </p:nvSpPr>
        <p:spPr>
          <a:xfrm>
            <a:off x="685800" y="381001"/>
            <a:ext cx="6991492" cy="364065"/>
          </a:xfrm>
        </p:spPr>
        <p:txBody>
          <a:bodyPr/>
          <a:lstStyle/>
          <a:p>
            <a:endParaRPr lang="en-IL"/>
          </a:p>
        </p:txBody>
      </p:sp>
      <p:sp>
        <p:nvSpPr>
          <p:cNvPr id="6" name="Slide Number Placeholder 5"/>
          <p:cNvSpPr>
            <a:spLocks noGrp="1"/>
          </p:cNvSpPr>
          <p:nvPr>
            <p:ph type="sldNum" sz="quarter" idx="12"/>
          </p:nvPr>
        </p:nvSpPr>
        <p:spPr>
          <a:xfrm>
            <a:off x="10862452" y="381000"/>
            <a:ext cx="643748" cy="365125"/>
          </a:xfrm>
        </p:spPr>
        <p:txBody>
          <a:bodyPr/>
          <a:lstStyle/>
          <a:p>
            <a:fld id="{768519D5-E879-4DB9-AD59-05612E6CA397}" type="slidenum">
              <a:rPr lang="en-IL" smtClean="0"/>
              <a:t>‹#›</a:t>
            </a:fld>
            <a:endParaRPr lang="en-IL"/>
          </a:p>
        </p:txBody>
      </p:sp>
    </p:spTree>
    <p:extLst>
      <p:ext uri="{BB962C8B-B14F-4D97-AF65-F5344CB8AC3E}">
        <p14:creationId xmlns:p14="http://schemas.microsoft.com/office/powerpoint/2010/main" val="3211330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A097D5-BA54-49D3-85EA-A32B99049945}" type="datetimeFigureOut">
              <a:rPr lang="en-IL" smtClean="0"/>
              <a:t>07/01/2023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768519D5-E879-4DB9-AD59-05612E6CA397}" type="slidenum">
              <a:rPr lang="en-IL" smtClean="0"/>
              <a:t>‹#›</a:t>
            </a:fld>
            <a:endParaRPr lang="en-IL"/>
          </a:p>
        </p:txBody>
      </p:sp>
    </p:spTree>
    <p:extLst>
      <p:ext uri="{BB962C8B-B14F-4D97-AF65-F5344CB8AC3E}">
        <p14:creationId xmlns:p14="http://schemas.microsoft.com/office/powerpoint/2010/main" val="3551167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A097D5-BA54-49D3-85EA-A32B99049945}" type="datetimeFigureOut">
              <a:rPr lang="en-IL" smtClean="0"/>
              <a:t>07/01/2023</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768519D5-E879-4DB9-AD59-05612E6CA397}" type="slidenum">
              <a:rPr lang="en-IL" smtClean="0"/>
              <a:t>‹#›</a:t>
            </a:fld>
            <a:endParaRPr lang="en-IL"/>
          </a:p>
        </p:txBody>
      </p:sp>
    </p:spTree>
    <p:extLst>
      <p:ext uri="{BB962C8B-B14F-4D97-AF65-F5344CB8AC3E}">
        <p14:creationId xmlns:p14="http://schemas.microsoft.com/office/powerpoint/2010/main" val="2148277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A097D5-BA54-49D3-85EA-A32B99049945}" type="datetimeFigureOut">
              <a:rPr lang="en-IL" smtClean="0"/>
              <a:t>07/01/2023</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768519D5-E879-4DB9-AD59-05612E6CA397}" type="slidenum">
              <a:rPr lang="en-IL" smtClean="0"/>
              <a:t>‹#›</a:t>
            </a:fld>
            <a:endParaRPr lang="en-IL"/>
          </a:p>
        </p:txBody>
      </p:sp>
    </p:spTree>
    <p:extLst>
      <p:ext uri="{BB962C8B-B14F-4D97-AF65-F5344CB8AC3E}">
        <p14:creationId xmlns:p14="http://schemas.microsoft.com/office/powerpoint/2010/main" val="2505273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A097D5-BA54-49D3-85EA-A32B99049945}" type="datetimeFigureOut">
              <a:rPr lang="en-IL" smtClean="0"/>
              <a:t>07/01/2023</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768519D5-E879-4DB9-AD59-05612E6CA397}" type="slidenum">
              <a:rPr lang="en-IL" smtClean="0"/>
              <a:t>‹#›</a:t>
            </a:fld>
            <a:endParaRPr lang="en-IL"/>
          </a:p>
        </p:txBody>
      </p:sp>
    </p:spTree>
    <p:extLst>
      <p:ext uri="{BB962C8B-B14F-4D97-AF65-F5344CB8AC3E}">
        <p14:creationId xmlns:p14="http://schemas.microsoft.com/office/powerpoint/2010/main" val="3007896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A097D5-BA54-49D3-85EA-A32B99049945}" type="datetimeFigureOut">
              <a:rPr lang="en-IL" smtClean="0"/>
              <a:t>07/01/2023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768519D5-E879-4DB9-AD59-05612E6CA397}" type="slidenum">
              <a:rPr lang="en-IL" smtClean="0"/>
              <a:t>‹#›</a:t>
            </a:fld>
            <a:endParaRPr lang="en-IL"/>
          </a:p>
        </p:txBody>
      </p:sp>
    </p:spTree>
    <p:extLst>
      <p:ext uri="{BB962C8B-B14F-4D97-AF65-F5344CB8AC3E}">
        <p14:creationId xmlns:p14="http://schemas.microsoft.com/office/powerpoint/2010/main" val="493717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A097D5-BA54-49D3-85EA-A32B99049945}" type="datetimeFigureOut">
              <a:rPr lang="en-IL" smtClean="0"/>
              <a:t>07/01/2023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768519D5-E879-4DB9-AD59-05612E6CA397}" type="slidenum">
              <a:rPr lang="en-IL" smtClean="0"/>
              <a:t>‹#›</a:t>
            </a:fld>
            <a:endParaRPr lang="en-IL"/>
          </a:p>
        </p:txBody>
      </p:sp>
    </p:spTree>
    <p:extLst>
      <p:ext uri="{BB962C8B-B14F-4D97-AF65-F5344CB8AC3E}">
        <p14:creationId xmlns:p14="http://schemas.microsoft.com/office/powerpoint/2010/main" val="2229806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2A097D5-BA54-49D3-85EA-A32B99049945}" type="datetimeFigureOut">
              <a:rPr lang="en-IL" smtClean="0"/>
              <a:t>07/01/2023</a:t>
            </a:fld>
            <a:endParaRPr lang="en-IL"/>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68519D5-E879-4DB9-AD59-05612E6CA397}" type="slidenum">
              <a:rPr lang="en-IL" smtClean="0"/>
              <a:t>‹#›</a:t>
            </a:fld>
            <a:endParaRPr lang="en-IL"/>
          </a:p>
        </p:txBody>
      </p:sp>
    </p:spTree>
    <p:extLst>
      <p:ext uri="{BB962C8B-B14F-4D97-AF65-F5344CB8AC3E}">
        <p14:creationId xmlns:p14="http://schemas.microsoft.com/office/powerpoint/2010/main" val="244773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customXml" Target="../ink/ink6.xml"/><Relationship Id="rId18" Type="http://schemas.openxmlformats.org/officeDocument/2006/relationships/customXml" Target="../ink/ink9.xml"/><Relationship Id="rId3" Type="http://schemas.openxmlformats.org/officeDocument/2006/relationships/customXml" Target="../ink/ink1.xml"/><Relationship Id="rId21" Type="http://schemas.openxmlformats.org/officeDocument/2006/relationships/customXml" Target="../ink/ink11.xml"/><Relationship Id="rId7" Type="http://schemas.openxmlformats.org/officeDocument/2006/relationships/customXml" Target="../ink/ink3.xml"/><Relationship Id="rId12" Type="http://schemas.openxmlformats.org/officeDocument/2006/relationships/image" Target="../media/image14.png"/><Relationship Id="rId17" Type="http://schemas.openxmlformats.org/officeDocument/2006/relationships/image" Target="../media/image16.png"/><Relationship Id="rId2" Type="http://schemas.openxmlformats.org/officeDocument/2006/relationships/image" Target="../media/image9.PNG"/><Relationship Id="rId16" Type="http://schemas.openxmlformats.org/officeDocument/2006/relationships/customXml" Target="../ink/ink8.xml"/><Relationship Id="rId20"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image" Target="../media/image15.png"/><Relationship Id="rId10" Type="http://schemas.openxmlformats.org/officeDocument/2006/relationships/image" Target="../media/image13.png"/><Relationship Id="rId19" Type="http://schemas.openxmlformats.org/officeDocument/2006/relationships/customXml" Target="../ink/ink10.xml"/><Relationship Id="rId4" Type="http://schemas.openxmlformats.org/officeDocument/2006/relationships/image" Target="../media/image10.png"/><Relationship Id="rId9" Type="http://schemas.openxmlformats.org/officeDocument/2006/relationships/customXml" Target="../ink/ink4.xml"/><Relationship Id="rId14" Type="http://schemas.openxmlformats.org/officeDocument/2006/relationships/customXml" Target="../ink/ink7.xml"/><Relationship Id="rId22"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45FE0-3A36-4D7D-7CBC-3CDF5D95338C}"/>
              </a:ext>
            </a:extLst>
          </p:cNvPr>
          <p:cNvSpPr>
            <a:spLocks noGrp="1"/>
          </p:cNvSpPr>
          <p:nvPr>
            <p:ph type="ctrTitle"/>
          </p:nvPr>
        </p:nvSpPr>
        <p:spPr>
          <a:xfrm>
            <a:off x="1524000" y="157163"/>
            <a:ext cx="9144000" cy="2387600"/>
          </a:xfrm>
        </p:spPr>
        <p:txBody>
          <a:bodyPr>
            <a:normAutofit/>
          </a:bodyPr>
          <a:lstStyle/>
          <a:p>
            <a:pPr algn="ctr"/>
            <a:r>
              <a:rPr lang="en-US" sz="4400" dirty="0"/>
              <a:t>Cisco-cyber</a:t>
            </a:r>
            <a:br>
              <a:rPr lang="en-US" sz="4400" dirty="0"/>
            </a:br>
            <a:r>
              <a:rPr lang="en-US" sz="4400" dirty="0"/>
              <a:t>API-security-challenge</a:t>
            </a:r>
            <a:endParaRPr lang="en-IL" sz="4400" dirty="0"/>
          </a:p>
        </p:txBody>
      </p:sp>
      <p:sp>
        <p:nvSpPr>
          <p:cNvPr id="3" name="Subtitle 2">
            <a:extLst>
              <a:ext uri="{FF2B5EF4-FFF2-40B4-BE49-F238E27FC236}">
                <a16:creationId xmlns:a16="http://schemas.microsoft.com/office/drawing/2014/main" id="{4E16B87C-25CC-7479-15AC-EAEC0EF7E2D2}"/>
              </a:ext>
            </a:extLst>
          </p:cNvPr>
          <p:cNvSpPr>
            <a:spLocks noGrp="1"/>
          </p:cNvSpPr>
          <p:nvPr>
            <p:ph type="subTitle" idx="1"/>
          </p:nvPr>
        </p:nvSpPr>
        <p:spPr>
          <a:xfrm>
            <a:off x="5027083" y="3020219"/>
            <a:ext cx="2137833" cy="942181"/>
          </a:xfrm>
        </p:spPr>
        <p:txBody>
          <a:bodyPr/>
          <a:lstStyle/>
          <a:p>
            <a:r>
              <a:rPr lang="en-US" dirty="0"/>
              <a:t>Hillel Ohayon </a:t>
            </a:r>
          </a:p>
          <a:p>
            <a:r>
              <a:rPr lang="en-US" dirty="0"/>
              <a:t>Daniel </a:t>
            </a:r>
            <a:r>
              <a:rPr lang="en-US" dirty="0" err="1"/>
              <a:t>Gilkarov</a:t>
            </a:r>
            <a:endParaRPr lang="en-IL" dirty="0"/>
          </a:p>
        </p:txBody>
      </p:sp>
    </p:spTree>
    <p:extLst>
      <p:ext uri="{BB962C8B-B14F-4D97-AF65-F5344CB8AC3E}">
        <p14:creationId xmlns:p14="http://schemas.microsoft.com/office/powerpoint/2010/main" val="3579623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5F82B-22B7-4ED9-6B98-E5C22AF6554E}"/>
              </a:ext>
            </a:extLst>
          </p:cNvPr>
          <p:cNvSpPr>
            <a:spLocks noGrp="1"/>
          </p:cNvSpPr>
          <p:nvPr>
            <p:ph type="title"/>
          </p:nvPr>
        </p:nvSpPr>
        <p:spPr>
          <a:xfrm>
            <a:off x="3653366" y="738973"/>
            <a:ext cx="4885268" cy="1293028"/>
          </a:xfrm>
        </p:spPr>
        <p:txBody>
          <a:bodyPr/>
          <a:lstStyle/>
          <a:p>
            <a:pPr algn="l"/>
            <a:r>
              <a:rPr lang="en-US" dirty="0"/>
              <a:t>Data encoding</a:t>
            </a:r>
            <a:endParaRPr lang="en-IL" dirty="0"/>
          </a:p>
        </p:txBody>
      </p:sp>
      <p:sp>
        <p:nvSpPr>
          <p:cNvPr id="3" name="Content Placeholder 2">
            <a:extLst>
              <a:ext uri="{FF2B5EF4-FFF2-40B4-BE49-F238E27FC236}">
                <a16:creationId xmlns:a16="http://schemas.microsoft.com/office/drawing/2014/main" id="{4B55995F-80D8-70BF-E3E2-D505FFCF82AB}"/>
              </a:ext>
            </a:extLst>
          </p:cNvPr>
          <p:cNvSpPr>
            <a:spLocks noGrp="1"/>
          </p:cNvSpPr>
          <p:nvPr>
            <p:ph idx="1"/>
          </p:nvPr>
        </p:nvSpPr>
        <p:spPr/>
        <p:txBody>
          <a:bodyPr/>
          <a:lstStyle/>
          <a:p>
            <a:pPr marL="0" indent="0" algn="ctr">
              <a:buNone/>
            </a:pPr>
            <a:r>
              <a:rPr lang="en-US" dirty="0"/>
              <a:t>One problem we faced when we first looked into the datasets was that we are dealing with categorical features, meaning they are not continuous numerical values, they are strings, and most machine learning models implemented in </a:t>
            </a:r>
            <a:r>
              <a:rPr lang="en-US" dirty="0" err="1"/>
              <a:t>sklearn</a:t>
            </a:r>
            <a:r>
              <a:rPr lang="en-US" dirty="0"/>
              <a:t> do not know to how to deal with these kinds of values</a:t>
            </a:r>
          </a:p>
          <a:p>
            <a:pPr marL="0" indent="0">
              <a:buNone/>
            </a:pPr>
            <a:endParaRPr lang="en-US" dirty="0"/>
          </a:p>
        </p:txBody>
      </p:sp>
      <p:pic>
        <p:nvPicPr>
          <p:cNvPr id="5" name="Picture 4">
            <a:extLst>
              <a:ext uri="{FF2B5EF4-FFF2-40B4-BE49-F238E27FC236}">
                <a16:creationId xmlns:a16="http://schemas.microsoft.com/office/drawing/2014/main" id="{902F760A-D2FF-7767-3E44-5B7E9C3FE6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066" y="3539781"/>
            <a:ext cx="7907867" cy="2404383"/>
          </a:xfrm>
          <a:prstGeom prst="rect">
            <a:avLst/>
          </a:prstGeom>
        </p:spPr>
      </p:pic>
    </p:spTree>
    <p:extLst>
      <p:ext uri="{BB962C8B-B14F-4D97-AF65-F5344CB8AC3E}">
        <p14:creationId xmlns:p14="http://schemas.microsoft.com/office/powerpoint/2010/main" val="929983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D0FE0-5976-A73F-3C95-FD1047D3A400}"/>
              </a:ext>
            </a:extLst>
          </p:cNvPr>
          <p:cNvSpPr>
            <a:spLocks noGrp="1"/>
          </p:cNvSpPr>
          <p:nvPr>
            <p:ph type="title"/>
          </p:nvPr>
        </p:nvSpPr>
        <p:spPr>
          <a:xfrm>
            <a:off x="1790700" y="772839"/>
            <a:ext cx="8610600" cy="1293028"/>
          </a:xfrm>
        </p:spPr>
        <p:txBody>
          <a:bodyPr/>
          <a:lstStyle/>
          <a:p>
            <a:pPr algn="ctr"/>
            <a:r>
              <a:rPr lang="en-US" dirty="0"/>
              <a:t>Data encoding</a:t>
            </a:r>
            <a:endParaRPr lang="en-IL" dirty="0"/>
          </a:p>
        </p:txBody>
      </p:sp>
      <p:sp>
        <p:nvSpPr>
          <p:cNvPr id="3" name="Content Placeholder 2">
            <a:extLst>
              <a:ext uri="{FF2B5EF4-FFF2-40B4-BE49-F238E27FC236}">
                <a16:creationId xmlns:a16="http://schemas.microsoft.com/office/drawing/2014/main" id="{BE1FA496-E702-5C92-82FA-AB7ACBA03D46}"/>
              </a:ext>
            </a:extLst>
          </p:cNvPr>
          <p:cNvSpPr>
            <a:spLocks noGrp="1"/>
          </p:cNvSpPr>
          <p:nvPr>
            <p:ph idx="1"/>
          </p:nvPr>
        </p:nvSpPr>
        <p:spPr>
          <a:xfrm>
            <a:off x="685800" y="2194561"/>
            <a:ext cx="10820400" cy="2012062"/>
          </a:xfrm>
        </p:spPr>
        <p:txBody>
          <a:bodyPr/>
          <a:lstStyle/>
          <a:p>
            <a:r>
              <a:rPr lang="en-US" dirty="0"/>
              <a:t>To solve the problem we mentioned earlier, we decide to encode our data, meaning we assign each unique value with respect to the column its in a numeric value that corresponds to it. Differing from the baseline model we chose to use Label Encoding (basic enumeration) for columns with more than a threshold value of 200 unique values, and One Hot Encoding for the rest.</a:t>
            </a:r>
            <a:endParaRPr lang="en-IL" dirty="0"/>
          </a:p>
        </p:txBody>
      </p:sp>
      <p:pic>
        <p:nvPicPr>
          <p:cNvPr id="5" name="Picture 4">
            <a:extLst>
              <a:ext uri="{FF2B5EF4-FFF2-40B4-BE49-F238E27FC236}">
                <a16:creationId xmlns:a16="http://schemas.microsoft.com/office/drawing/2014/main" id="{9B256DE2-7AB9-A714-0900-1C047E304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4206622"/>
            <a:ext cx="6506483" cy="1686160"/>
          </a:xfrm>
          <a:prstGeom prst="rect">
            <a:avLst/>
          </a:prstGeom>
        </p:spPr>
      </p:pic>
      <p:sp>
        <p:nvSpPr>
          <p:cNvPr id="6" name="TextBox 5">
            <a:extLst>
              <a:ext uri="{FF2B5EF4-FFF2-40B4-BE49-F238E27FC236}">
                <a16:creationId xmlns:a16="http://schemas.microsoft.com/office/drawing/2014/main" id="{A0531A72-822D-2444-09E2-D691BF8C605D}"/>
              </a:ext>
            </a:extLst>
          </p:cNvPr>
          <p:cNvSpPr txBox="1"/>
          <p:nvPr/>
        </p:nvSpPr>
        <p:spPr>
          <a:xfrm>
            <a:off x="7192282" y="4206622"/>
            <a:ext cx="4618717" cy="2308324"/>
          </a:xfrm>
          <a:prstGeom prst="rect">
            <a:avLst/>
          </a:prstGeom>
          <a:noFill/>
        </p:spPr>
        <p:txBody>
          <a:bodyPr wrap="square" rtlCol="0">
            <a:spAutoFit/>
          </a:bodyPr>
          <a:lstStyle/>
          <a:p>
            <a:r>
              <a:rPr lang="en-US" dirty="0"/>
              <a:t>We use </a:t>
            </a:r>
            <a:r>
              <a:rPr lang="en-US" b="0" i="0" dirty="0" err="1">
                <a:effectLst/>
                <a:latin typeface="-apple-system"/>
              </a:rPr>
              <a:t>pandas.Series.value_counts</a:t>
            </a:r>
            <a:r>
              <a:rPr lang="en-US" b="0" i="0" dirty="0">
                <a:effectLst/>
                <a:latin typeface="-apple-system"/>
              </a:rPr>
              <a:t> to split columns into COLUMNS_TO_ORDINAL_ENCODE and COLUMNS_TO_ONE_HOT_ENCODE,</a:t>
            </a:r>
          </a:p>
          <a:p>
            <a:r>
              <a:rPr lang="en-US" dirty="0">
                <a:latin typeface="-apple-system"/>
              </a:rPr>
              <a:t>Remainder=“drop” means the columns ‘label’ and ‘</a:t>
            </a:r>
            <a:r>
              <a:rPr lang="en-US" dirty="0" err="1">
                <a:latin typeface="-apple-system"/>
              </a:rPr>
              <a:t>attack_type</a:t>
            </a:r>
            <a:r>
              <a:rPr lang="en-US" dirty="0">
                <a:latin typeface="-apple-system"/>
              </a:rPr>
              <a:t>’ are dropped and this is fine since this is our X data without the labels.</a:t>
            </a:r>
            <a:endParaRPr lang="en-US" b="0" i="0" dirty="0">
              <a:effectLst/>
              <a:latin typeface="-apple-system"/>
            </a:endParaRPr>
          </a:p>
          <a:p>
            <a:endParaRPr lang="en-IL" dirty="0"/>
          </a:p>
        </p:txBody>
      </p:sp>
    </p:spTree>
    <p:extLst>
      <p:ext uri="{BB962C8B-B14F-4D97-AF65-F5344CB8AC3E}">
        <p14:creationId xmlns:p14="http://schemas.microsoft.com/office/powerpoint/2010/main" val="4294637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3E240-25CD-3610-F6AB-52EAD10522ED}"/>
              </a:ext>
            </a:extLst>
          </p:cNvPr>
          <p:cNvSpPr>
            <a:spLocks noGrp="1"/>
          </p:cNvSpPr>
          <p:nvPr>
            <p:ph type="title"/>
          </p:nvPr>
        </p:nvSpPr>
        <p:spPr>
          <a:xfrm>
            <a:off x="4229101" y="298707"/>
            <a:ext cx="4749800" cy="1293028"/>
          </a:xfrm>
        </p:spPr>
        <p:txBody>
          <a:bodyPr>
            <a:normAutofit/>
          </a:bodyPr>
          <a:lstStyle/>
          <a:p>
            <a:pPr algn="ctr"/>
            <a:r>
              <a:rPr lang="en-US" sz="3600" dirty="0"/>
              <a:t>FEATURE selection</a:t>
            </a:r>
            <a:endParaRPr lang="en-IL" sz="3600" dirty="0"/>
          </a:p>
        </p:txBody>
      </p:sp>
      <p:sp>
        <p:nvSpPr>
          <p:cNvPr id="5" name="TextBox 4">
            <a:extLst>
              <a:ext uri="{FF2B5EF4-FFF2-40B4-BE49-F238E27FC236}">
                <a16:creationId xmlns:a16="http://schemas.microsoft.com/office/drawing/2014/main" id="{5F65F190-A446-6BAF-047D-79027421C5EA}"/>
              </a:ext>
            </a:extLst>
          </p:cNvPr>
          <p:cNvSpPr txBox="1"/>
          <p:nvPr/>
        </p:nvSpPr>
        <p:spPr>
          <a:xfrm>
            <a:off x="973667" y="1373129"/>
            <a:ext cx="9533466" cy="1200329"/>
          </a:xfrm>
          <a:prstGeom prst="rect">
            <a:avLst/>
          </a:prstGeom>
          <a:noFill/>
        </p:spPr>
        <p:txBody>
          <a:bodyPr wrap="square" rtlCol="0">
            <a:spAutoFit/>
          </a:bodyPr>
          <a:lstStyle/>
          <a:p>
            <a:r>
              <a:rPr lang="en-US" dirty="0"/>
              <a:t>For feature selection, we first came to the conclusion that columns in our dataset that only have one unique value are redundant, so in our preprocessing phase we automatically cast these columns out.</a:t>
            </a:r>
          </a:p>
          <a:p>
            <a:r>
              <a:rPr lang="en-US" dirty="0"/>
              <a:t>Example: </a:t>
            </a:r>
          </a:p>
        </p:txBody>
      </p:sp>
      <p:pic>
        <p:nvPicPr>
          <p:cNvPr id="6" name="תמונה 5" descr="תמונה שמכילה טקסט&#10;&#10;התיאור נוצר באופן אוטומטי">
            <a:extLst>
              <a:ext uri="{FF2B5EF4-FFF2-40B4-BE49-F238E27FC236}">
                <a16:creationId xmlns:a16="http://schemas.microsoft.com/office/drawing/2014/main" id="{8880287E-3E30-2011-83E2-1744E9764B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250" y="2881235"/>
            <a:ext cx="3620005" cy="1095528"/>
          </a:xfrm>
          <a:prstGeom prst="rect">
            <a:avLst/>
          </a:prstGeom>
        </p:spPr>
      </p:pic>
      <p:pic>
        <p:nvPicPr>
          <p:cNvPr id="7" name="תמונה 6" descr="תמונה שמכילה טקסט&#10;&#10;התיאור נוצר באופן אוטומטי">
            <a:extLst>
              <a:ext uri="{FF2B5EF4-FFF2-40B4-BE49-F238E27FC236}">
                <a16:creationId xmlns:a16="http://schemas.microsoft.com/office/drawing/2014/main" id="{BCC95DB4-D714-F544-93D5-086F9A2A69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666" y="4849051"/>
            <a:ext cx="3057952" cy="1324160"/>
          </a:xfrm>
          <a:prstGeom prst="rect">
            <a:avLst/>
          </a:prstGeom>
        </p:spPr>
      </p:pic>
      <p:sp>
        <p:nvSpPr>
          <p:cNvPr id="8" name="תיבת טקסט 7">
            <a:extLst>
              <a:ext uri="{FF2B5EF4-FFF2-40B4-BE49-F238E27FC236}">
                <a16:creationId xmlns:a16="http://schemas.microsoft.com/office/drawing/2014/main" id="{AA819FBD-881F-DC39-D9B0-595B9DA51B82}"/>
              </a:ext>
            </a:extLst>
          </p:cNvPr>
          <p:cNvSpPr txBox="1"/>
          <p:nvPr/>
        </p:nvSpPr>
        <p:spPr>
          <a:xfrm>
            <a:off x="973666" y="2574960"/>
            <a:ext cx="3620005" cy="369332"/>
          </a:xfrm>
          <a:prstGeom prst="rect">
            <a:avLst/>
          </a:prstGeom>
          <a:noFill/>
        </p:spPr>
        <p:txBody>
          <a:bodyPr wrap="square" rtlCol="0">
            <a:spAutoFit/>
          </a:bodyPr>
          <a:lstStyle/>
          <a:p>
            <a:r>
              <a:rPr lang="en-US" dirty="0"/>
              <a:t>Here all values are “*/*”</a:t>
            </a:r>
            <a:endParaRPr lang="en-IL" dirty="0"/>
          </a:p>
        </p:txBody>
      </p:sp>
      <p:sp>
        <p:nvSpPr>
          <p:cNvPr id="9" name="תיבת טקסט 8">
            <a:extLst>
              <a:ext uri="{FF2B5EF4-FFF2-40B4-BE49-F238E27FC236}">
                <a16:creationId xmlns:a16="http://schemas.microsoft.com/office/drawing/2014/main" id="{BFAF6CD3-C8EA-B221-7F49-FE81D0F72764}"/>
              </a:ext>
            </a:extLst>
          </p:cNvPr>
          <p:cNvSpPr txBox="1"/>
          <p:nvPr/>
        </p:nvSpPr>
        <p:spPr>
          <a:xfrm>
            <a:off x="973666" y="3976763"/>
            <a:ext cx="2993005" cy="923330"/>
          </a:xfrm>
          <a:prstGeom prst="rect">
            <a:avLst/>
          </a:prstGeom>
          <a:noFill/>
        </p:spPr>
        <p:txBody>
          <a:bodyPr wrap="square" rtlCol="0">
            <a:spAutoFit/>
          </a:bodyPr>
          <a:lstStyle/>
          <a:p>
            <a:r>
              <a:rPr lang="en-US" dirty="0"/>
              <a:t>Here we have 2 unique values:</a:t>
            </a:r>
          </a:p>
          <a:p>
            <a:r>
              <a:rPr lang="en-US" dirty="0"/>
              <a:t>GET and POST</a:t>
            </a:r>
          </a:p>
        </p:txBody>
      </p:sp>
      <p:pic>
        <p:nvPicPr>
          <p:cNvPr id="11" name="תמונה 10">
            <a:extLst>
              <a:ext uri="{FF2B5EF4-FFF2-40B4-BE49-F238E27FC236}">
                <a16:creationId xmlns:a16="http://schemas.microsoft.com/office/drawing/2014/main" id="{7EBD6C61-5589-200B-6003-2318D4B11A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8103" y="2881235"/>
            <a:ext cx="7165599" cy="1724266"/>
          </a:xfrm>
          <a:prstGeom prst="rect">
            <a:avLst/>
          </a:prstGeom>
        </p:spPr>
      </p:pic>
    </p:spTree>
    <p:extLst>
      <p:ext uri="{BB962C8B-B14F-4D97-AF65-F5344CB8AC3E}">
        <p14:creationId xmlns:p14="http://schemas.microsoft.com/office/powerpoint/2010/main" val="2728696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3E240-25CD-3610-F6AB-52EAD10522ED}"/>
              </a:ext>
            </a:extLst>
          </p:cNvPr>
          <p:cNvSpPr>
            <a:spLocks noGrp="1"/>
          </p:cNvSpPr>
          <p:nvPr>
            <p:ph type="title"/>
          </p:nvPr>
        </p:nvSpPr>
        <p:spPr>
          <a:xfrm>
            <a:off x="4229101" y="298707"/>
            <a:ext cx="4749800" cy="1293028"/>
          </a:xfrm>
        </p:spPr>
        <p:txBody>
          <a:bodyPr>
            <a:normAutofit/>
          </a:bodyPr>
          <a:lstStyle/>
          <a:p>
            <a:pPr algn="ctr"/>
            <a:r>
              <a:rPr lang="en-US" sz="3600" dirty="0"/>
              <a:t>FEATURE selection</a:t>
            </a:r>
            <a:endParaRPr lang="en-IL" sz="3600" dirty="0"/>
          </a:p>
        </p:txBody>
      </p:sp>
      <p:sp>
        <p:nvSpPr>
          <p:cNvPr id="5" name="TextBox 4">
            <a:extLst>
              <a:ext uri="{FF2B5EF4-FFF2-40B4-BE49-F238E27FC236}">
                <a16:creationId xmlns:a16="http://schemas.microsoft.com/office/drawing/2014/main" id="{5F65F190-A446-6BAF-047D-79027421C5EA}"/>
              </a:ext>
            </a:extLst>
          </p:cNvPr>
          <p:cNvSpPr txBox="1"/>
          <p:nvPr/>
        </p:nvSpPr>
        <p:spPr>
          <a:xfrm>
            <a:off x="973667" y="1373129"/>
            <a:ext cx="9533466" cy="646331"/>
          </a:xfrm>
          <a:prstGeom prst="rect">
            <a:avLst/>
          </a:prstGeom>
          <a:noFill/>
        </p:spPr>
        <p:txBody>
          <a:bodyPr wrap="square" rtlCol="0">
            <a:spAutoFit/>
          </a:bodyPr>
          <a:lstStyle/>
          <a:p>
            <a:r>
              <a:rPr lang="en-US" dirty="0"/>
              <a:t>In addition to the columns with only one unique value we thought it may be a good idea to look for columns with repeated data</a:t>
            </a:r>
          </a:p>
        </p:txBody>
      </p:sp>
      <p:pic>
        <p:nvPicPr>
          <p:cNvPr id="4" name="תמונה 3" descr="תמונה שמכילה שולחן&#10;&#10;התיאור נוצר באופן אוטומטי">
            <a:extLst>
              <a:ext uri="{FF2B5EF4-FFF2-40B4-BE49-F238E27FC236}">
                <a16:creationId xmlns:a16="http://schemas.microsoft.com/office/drawing/2014/main" id="{CBF6AE1B-8BF1-55E6-D159-23B4F4D0F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667" y="2095041"/>
            <a:ext cx="3801005" cy="4077269"/>
          </a:xfrm>
          <a:prstGeom prst="rect">
            <a:avLst/>
          </a:prstGeom>
        </p:spPr>
      </p:pic>
      <p:sp>
        <p:nvSpPr>
          <p:cNvPr id="10" name="תיבת טקסט 9">
            <a:extLst>
              <a:ext uri="{FF2B5EF4-FFF2-40B4-BE49-F238E27FC236}">
                <a16:creationId xmlns:a16="http://schemas.microsoft.com/office/drawing/2014/main" id="{4C301009-5457-5241-BBAA-EBA423794B92}"/>
              </a:ext>
            </a:extLst>
          </p:cNvPr>
          <p:cNvSpPr txBox="1"/>
          <p:nvPr/>
        </p:nvSpPr>
        <p:spPr>
          <a:xfrm>
            <a:off x="4899171" y="2095041"/>
            <a:ext cx="5645790" cy="1200329"/>
          </a:xfrm>
          <a:prstGeom prst="rect">
            <a:avLst/>
          </a:prstGeom>
          <a:noFill/>
        </p:spPr>
        <p:txBody>
          <a:bodyPr wrap="square" rtlCol="0">
            <a:spAutoFit/>
          </a:bodyPr>
          <a:lstStyle/>
          <a:p>
            <a:r>
              <a:rPr lang="en-US" dirty="0"/>
              <a:t>We can see both these columns have the exact same data, so we decide to throw away “</a:t>
            </a:r>
            <a:r>
              <a:rPr lang="en-US" dirty="0" err="1"/>
              <a:t>response.status_code</a:t>
            </a:r>
            <a:r>
              <a:rPr lang="en-US" dirty="0"/>
              <a:t>” so that we will only have string data.</a:t>
            </a:r>
            <a:endParaRPr lang="en-IL" dirty="0"/>
          </a:p>
        </p:txBody>
      </p:sp>
    </p:spTree>
    <p:extLst>
      <p:ext uri="{BB962C8B-B14F-4D97-AF65-F5344CB8AC3E}">
        <p14:creationId xmlns:p14="http://schemas.microsoft.com/office/powerpoint/2010/main" val="52422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3E240-25CD-3610-F6AB-52EAD10522ED}"/>
              </a:ext>
            </a:extLst>
          </p:cNvPr>
          <p:cNvSpPr>
            <a:spLocks noGrp="1"/>
          </p:cNvSpPr>
          <p:nvPr>
            <p:ph type="title"/>
          </p:nvPr>
        </p:nvSpPr>
        <p:spPr>
          <a:xfrm>
            <a:off x="4229101" y="298707"/>
            <a:ext cx="4749800" cy="1293028"/>
          </a:xfrm>
        </p:spPr>
        <p:txBody>
          <a:bodyPr>
            <a:normAutofit/>
          </a:bodyPr>
          <a:lstStyle/>
          <a:p>
            <a:pPr algn="ctr"/>
            <a:r>
              <a:rPr lang="en-US" sz="3600" dirty="0"/>
              <a:t>FEATURE selection</a:t>
            </a:r>
            <a:endParaRPr lang="en-IL" sz="3600" dirty="0"/>
          </a:p>
        </p:txBody>
      </p:sp>
      <p:sp>
        <p:nvSpPr>
          <p:cNvPr id="5" name="TextBox 4">
            <a:extLst>
              <a:ext uri="{FF2B5EF4-FFF2-40B4-BE49-F238E27FC236}">
                <a16:creationId xmlns:a16="http://schemas.microsoft.com/office/drawing/2014/main" id="{5F65F190-A446-6BAF-047D-79027421C5EA}"/>
              </a:ext>
            </a:extLst>
          </p:cNvPr>
          <p:cNvSpPr txBox="1"/>
          <p:nvPr/>
        </p:nvSpPr>
        <p:spPr>
          <a:xfrm>
            <a:off x="1011495" y="1238905"/>
            <a:ext cx="9533466" cy="1754326"/>
          </a:xfrm>
          <a:prstGeom prst="rect">
            <a:avLst/>
          </a:prstGeom>
          <a:noFill/>
        </p:spPr>
        <p:txBody>
          <a:bodyPr wrap="square" rtlCol="0">
            <a:spAutoFit/>
          </a:bodyPr>
          <a:lstStyle/>
          <a:p>
            <a:r>
              <a:rPr lang="en-US" dirty="0"/>
              <a:t>We decided against using the body columns from the datasets since we think it won’t help us distinct bad from good, it’s free content, with no context.</a:t>
            </a:r>
          </a:p>
          <a:p>
            <a:r>
              <a:rPr lang="en-US" dirty="0"/>
              <a:t>We also discard the method column, it is also data that’s sort of tied with the body</a:t>
            </a:r>
          </a:p>
          <a:p>
            <a:r>
              <a:rPr lang="en-US" dirty="0"/>
              <a:t>columns as GET requests don’t send a body and POST requests do.</a:t>
            </a:r>
          </a:p>
          <a:p>
            <a:endParaRPr lang="en-US" dirty="0"/>
          </a:p>
          <a:p>
            <a:r>
              <a:rPr lang="en-US" dirty="0"/>
              <a:t>In conclusion: we removed these features:</a:t>
            </a:r>
          </a:p>
        </p:txBody>
      </p:sp>
      <p:pic>
        <p:nvPicPr>
          <p:cNvPr id="6" name="תמונה 5" descr="תמונה שמכילה טקסט&#10;&#10;התיאור נוצר באופן אוטומטי">
            <a:extLst>
              <a:ext uri="{FF2B5EF4-FFF2-40B4-BE49-F238E27FC236}">
                <a16:creationId xmlns:a16="http://schemas.microsoft.com/office/drawing/2014/main" id="{3E6E0817-B3C7-2EB6-9EAB-EDC98F7FD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0805" y="2993231"/>
            <a:ext cx="2114845" cy="1524213"/>
          </a:xfrm>
          <a:prstGeom prst="rect">
            <a:avLst/>
          </a:prstGeom>
        </p:spPr>
      </p:pic>
      <mc:AlternateContent xmlns:mc="http://schemas.openxmlformats.org/markup-compatibility/2006">
        <mc:Choice xmlns:p14="http://schemas.microsoft.com/office/powerpoint/2010/main" Requires="p14">
          <p:contentPart p14:bwMode="auto" r:id="rId3">
            <p14:nvContentPartPr>
              <p14:cNvPr id="7" name="דיו 6">
                <a:extLst>
                  <a:ext uri="{FF2B5EF4-FFF2-40B4-BE49-F238E27FC236}">
                    <a16:creationId xmlns:a16="http://schemas.microsoft.com/office/drawing/2014/main" id="{80B90472-2955-8F71-6C81-7C8FD798BFB9}"/>
                  </a:ext>
                </a:extLst>
              </p14:cNvPr>
              <p14:cNvContentPartPr/>
              <p14:nvPr/>
            </p14:nvContentPartPr>
            <p14:xfrm>
              <a:off x="6500920" y="3044827"/>
              <a:ext cx="232560" cy="51120"/>
            </p14:xfrm>
          </p:contentPart>
        </mc:Choice>
        <mc:Fallback>
          <p:pic>
            <p:nvPicPr>
              <p:cNvPr id="7" name="דיו 6">
                <a:extLst>
                  <a:ext uri="{FF2B5EF4-FFF2-40B4-BE49-F238E27FC236}">
                    <a16:creationId xmlns:a16="http://schemas.microsoft.com/office/drawing/2014/main" id="{80B90472-2955-8F71-6C81-7C8FD798BFB9}"/>
                  </a:ext>
                </a:extLst>
              </p:cNvPr>
              <p:cNvPicPr/>
              <p:nvPr/>
            </p:nvPicPr>
            <p:blipFill>
              <a:blip r:embed="rId4"/>
              <a:stretch>
                <a:fillRect/>
              </a:stretch>
            </p:blipFill>
            <p:spPr>
              <a:xfrm>
                <a:off x="6447280" y="2937187"/>
                <a:ext cx="34020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דיו 7">
                <a:extLst>
                  <a:ext uri="{FF2B5EF4-FFF2-40B4-BE49-F238E27FC236}">
                    <a16:creationId xmlns:a16="http://schemas.microsoft.com/office/drawing/2014/main" id="{B825E3E4-50ED-E606-371A-871B7318D9C5}"/>
                  </a:ext>
                </a:extLst>
              </p14:cNvPr>
              <p14:cNvContentPartPr/>
              <p14:nvPr/>
            </p14:nvContentPartPr>
            <p14:xfrm>
              <a:off x="6618640" y="3061747"/>
              <a:ext cx="360" cy="360"/>
            </p14:xfrm>
          </p:contentPart>
        </mc:Choice>
        <mc:Fallback>
          <p:pic>
            <p:nvPicPr>
              <p:cNvPr id="8" name="דיו 7">
                <a:extLst>
                  <a:ext uri="{FF2B5EF4-FFF2-40B4-BE49-F238E27FC236}">
                    <a16:creationId xmlns:a16="http://schemas.microsoft.com/office/drawing/2014/main" id="{B825E3E4-50ED-E606-371A-871B7318D9C5}"/>
                  </a:ext>
                </a:extLst>
              </p:cNvPr>
              <p:cNvPicPr/>
              <p:nvPr/>
            </p:nvPicPr>
            <p:blipFill>
              <a:blip r:embed="rId6"/>
              <a:stretch>
                <a:fillRect/>
              </a:stretch>
            </p:blipFill>
            <p:spPr>
              <a:xfrm>
                <a:off x="6565000" y="2953747"/>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דיו 8">
                <a:extLst>
                  <a:ext uri="{FF2B5EF4-FFF2-40B4-BE49-F238E27FC236}">
                    <a16:creationId xmlns:a16="http://schemas.microsoft.com/office/drawing/2014/main" id="{FD7072F4-6356-F05E-CD39-F360A4C98969}"/>
                  </a:ext>
                </a:extLst>
              </p14:cNvPr>
              <p14:cNvContentPartPr/>
              <p14:nvPr/>
            </p14:nvContentPartPr>
            <p14:xfrm>
              <a:off x="6551320" y="3128347"/>
              <a:ext cx="335880" cy="17640"/>
            </p14:xfrm>
          </p:contentPart>
        </mc:Choice>
        <mc:Fallback>
          <p:pic>
            <p:nvPicPr>
              <p:cNvPr id="9" name="דיו 8">
                <a:extLst>
                  <a:ext uri="{FF2B5EF4-FFF2-40B4-BE49-F238E27FC236}">
                    <a16:creationId xmlns:a16="http://schemas.microsoft.com/office/drawing/2014/main" id="{FD7072F4-6356-F05E-CD39-F360A4C98969}"/>
                  </a:ext>
                </a:extLst>
              </p:cNvPr>
              <p:cNvPicPr/>
              <p:nvPr/>
            </p:nvPicPr>
            <p:blipFill>
              <a:blip r:embed="rId8"/>
              <a:stretch>
                <a:fillRect/>
              </a:stretch>
            </p:blipFill>
            <p:spPr>
              <a:xfrm>
                <a:off x="6497680" y="3020707"/>
                <a:ext cx="44352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1" name="דיו 10">
                <a:extLst>
                  <a:ext uri="{FF2B5EF4-FFF2-40B4-BE49-F238E27FC236}">
                    <a16:creationId xmlns:a16="http://schemas.microsoft.com/office/drawing/2014/main" id="{333ADBE1-DE8F-718C-7C3F-32F7AB3CFDD2}"/>
                  </a:ext>
                </a:extLst>
              </p14:cNvPr>
              <p14:cNvContentPartPr/>
              <p14:nvPr/>
            </p14:nvContentPartPr>
            <p14:xfrm>
              <a:off x="5024920" y="2785627"/>
              <a:ext cx="654840" cy="16560"/>
            </p14:xfrm>
          </p:contentPart>
        </mc:Choice>
        <mc:Fallback>
          <p:pic>
            <p:nvPicPr>
              <p:cNvPr id="11" name="דיו 10">
                <a:extLst>
                  <a:ext uri="{FF2B5EF4-FFF2-40B4-BE49-F238E27FC236}">
                    <a16:creationId xmlns:a16="http://schemas.microsoft.com/office/drawing/2014/main" id="{333ADBE1-DE8F-718C-7C3F-32F7AB3CFDD2}"/>
                  </a:ext>
                </a:extLst>
              </p:cNvPr>
              <p:cNvPicPr/>
              <p:nvPr/>
            </p:nvPicPr>
            <p:blipFill>
              <a:blip r:embed="rId10"/>
              <a:stretch>
                <a:fillRect/>
              </a:stretch>
            </p:blipFill>
            <p:spPr>
              <a:xfrm>
                <a:off x="4970920" y="2677987"/>
                <a:ext cx="76248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2" name="דיו 11">
                <a:extLst>
                  <a:ext uri="{FF2B5EF4-FFF2-40B4-BE49-F238E27FC236}">
                    <a16:creationId xmlns:a16="http://schemas.microsoft.com/office/drawing/2014/main" id="{491F0005-23E9-9170-E9E3-61794D473B98}"/>
                  </a:ext>
                </a:extLst>
              </p14:cNvPr>
              <p14:cNvContentPartPr/>
              <p14:nvPr/>
            </p14:nvContentPartPr>
            <p14:xfrm>
              <a:off x="4823320" y="2826667"/>
              <a:ext cx="969120" cy="17640"/>
            </p14:xfrm>
          </p:contentPart>
        </mc:Choice>
        <mc:Fallback>
          <p:pic>
            <p:nvPicPr>
              <p:cNvPr id="12" name="דיו 11">
                <a:extLst>
                  <a:ext uri="{FF2B5EF4-FFF2-40B4-BE49-F238E27FC236}">
                    <a16:creationId xmlns:a16="http://schemas.microsoft.com/office/drawing/2014/main" id="{491F0005-23E9-9170-E9E3-61794D473B98}"/>
                  </a:ext>
                </a:extLst>
              </p:cNvPr>
              <p:cNvPicPr/>
              <p:nvPr/>
            </p:nvPicPr>
            <p:blipFill>
              <a:blip r:embed="rId12"/>
              <a:stretch>
                <a:fillRect/>
              </a:stretch>
            </p:blipFill>
            <p:spPr>
              <a:xfrm>
                <a:off x="4769680" y="2719027"/>
                <a:ext cx="107676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3" name="דיו 12">
                <a:extLst>
                  <a:ext uri="{FF2B5EF4-FFF2-40B4-BE49-F238E27FC236}">
                    <a16:creationId xmlns:a16="http://schemas.microsoft.com/office/drawing/2014/main" id="{993A451D-BB03-AD50-CC9E-36FD9801929A}"/>
                  </a:ext>
                </a:extLst>
              </p14:cNvPr>
              <p14:cNvContentPartPr/>
              <p14:nvPr/>
            </p14:nvContentPartPr>
            <p14:xfrm>
              <a:off x="5947600" y="3413827"/>
              <a:ext cx="360" cy="360"/>
            </p14:xfrm>
          </p:contentPart>
        </mc:Choice>
        <mc:Fallback>
          <p:pic>
            <p:nvPicPr>
              <p:cNvPr id="13" name="דיו 12">
                <a:extLst>
                  <a:ext uri="{FF2B5EF4-FFF2-40B4-BE49-F238E27FC236}">
                    <a16:creationId xmlns:a16="http://schemas.microsoft.com/office/drawing/2014/main" id="{993A451D-BB03-AD50-CC9E-36FD9801929A}"/>
                  </a:ext>
                </a:extLst>
              </p:cNvPr>
              <p:cNvPicPr/>
              <p:nvPr/>
            </p:nvPicPr>
            <p:blipFill>
              <a:blip r:embed="rId6"/>
              <a:stretch>
                <a:fillRect/>
              </a:stretch>
            </p:blipFill>
            <p:spPr>
              <a:xfrm>
                <a:off x="5893600" y="3306187"/>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 name="דיו 13">
                <a:extLst>
                  <a:ext uri="{FF2B5EF4-FFF2-40B4-BE49-F238E27FC236}">
                    <a16:creationId xmlns:a16="http://schemas.microsoft.com/office/drawing/2014/main" id="{F748C4BC-3A40-E4D6-B509-7DC8F53A44EF}"/>
                  </a:ext>
                </a:extLst>
              </p14:cNvPr>
              <p14:cNvContentPartPr/>
              <p14:nvPr/>
            </p14:nvContentPartPr>
            <p14:xfrm>
              <a:off x="5427400" y="3287827"/>
              <a:ext cx="533520" cy="68040"/>
            </p14:xfrm>
          </p:contentPart>
        </mc:Choice>
        <mc:Fallback>
          <p:pic>
            <p:nvPicPr>
              <p:cNvPr id="14" name="דיו 13">
                <a:extLst>
                  <a:ext uri="{FF2B5EF4-FFF2-40B4-BE49-F238E27FC236}">
                    <a16:creationId xmlns:a16="http://schemas.microsoft.com/office/drawing/2014/main" id="{F748C4BC-3A40-E4D6-B509-7DC8F53A44EF}"/>
                  </a:ext>
                </a:extLst>
              </p:cNvPr>
              <p:cNvPicPr/>
              <p:nvPr/>
            </p:nvPicPr>
            <p:blipFill>
              <a:blip r:embed="rId15"/>
              <a:stretch>
                <a:fillRect/>
              </a:stretch>
            </p:blipFill>
            <p:spPr>
              <a:xfrm>
                <a:off x="5373760" y="3179827"/>
                <a:ext cx="64116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5" name="דיו 14">
                <a:extLst>
                  <a:ext uri="{FF2B5EF4-FFF2-40B4-BE49-F238E27FC236}">
                    <a16:creationId xmlns:a16="http://schemas.microsoft.com/office/drawing/2014/main" id="{CD0899C9-7CC9-08BF-AEE8-A58E640FAAEA}"/>
                  </a:ext>
                </a:extLst>
              </p14:cNvPr>
              <p14:cNvContentPartPr/>
              <p14:nvPr/>
            </p14:nvContentPartPr>
            <p14:xfrm>
              <a:off x="5818360" y="3262987"/>
              <a:ext cx="365040" cy="17280"/>
            </p14:xfrm>
          </p:contentPart>
        </mc:Choice>
        <mc:Fallback>
          <p:pic>
            <p:nvPicPr>
              <p:cNvPr id="15" name="דיו 14">
                <a:extLst>
                  <a:ext uri="{FF2B5EF4-FFF2-40B4-BE49-F238E27FC236}">
                    <a16:creationId xmlns:a16="http://schemas.microsoft.com/office/drawing/2014/main" id="{CD0899C9-7CC9-08BF-AEE8-A58E640FAAEA}"/>
                  </a:ext>
                </a:extLst>
              </p:cNvPr>
              <p:cNvPicPr/>
              <p:nvPr/>
            </p:nvPicPr>
            <p:blipFill>
              <a:blip r:embed="rId17"/>
              <a:stretch>
                <a:fillRect/>
              </a:stretch>
            </p:blipFill>
            <p:spPr>
              <a:xfrm>
                <a:off x="5764720" y="3155347"/>
                <a:ext cx="47268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6" name="דיו 15">
                <a:extLst>
                  <a:ext uri="{FF2B5EF4-FFF2-40B4-BE49-F238E27FC236}">
                    <a16:creationId xmlns:a16="http://schemas.microsoft.com/office/drawing/2014/main" id="{18AC9579-F396-CCA7-5717-8CCA1C159C9B}"/>
                  </a:ext>
                </a:extLst>
              </p14:cNvPr>
              <p14:cNvContentPartPr/>
              <p14:nvPr/>
            </p14:nvContentPartPr>
            <p14:xfrm>
              <a:off x="5972440" y="3304747"/>
              <a:ext cx="360" cy="360"/>
            </p14:xfrm>
          </p:contentPart>
        </mc:Choice>
        <mc:Fallback>
          <p:pic>
            <p:nvPicPr>
              <p:cNvPr id="16" name="דיו 15">
                <a:extLst>
                  <a:ext uri="{FF2B5EF4-FFF2-40B4-BE49-F238E27FC236}">
                    <a16:creationId xmlns:a16="http://schemas.microsoft.com/office/drawing/2014/main" id="{18AC9579-F396-CCA7-5717-8CCA1C159C9B}"/>
                  </a:ext>
                </a:extLst>
              </p:cNvPr>
              <p:cNvPicPr/>
              <p:nvPr/>
            </p:nvPicPr>
            <p:blipFill>
              <a:blip r:embed="rId6"/>
              <a:stretch>
                <a:fillRect/>
              </a:stretch>
            </p:blipFill>
            <p:spPr>
              <a:xfrm>
                <a:off x="5918800" y="3197107"/>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7" name="דיו 16">
                <a:extLst>
                  <a:ext uri="{FF2B5EF4-FFF2-40B4-BE49-F238E27FC236}">
                    <a16:creationId xmlns:a16="http://schemas.microsoft.com/office/drawing/2014/main" id="{92360995-F54A-44CB-51ED-9B429E9965A4}"/>
                  </a:ext>
                </a:extLst>
              </p14:cNvPr>
              <p14:cNvContentPartPr/>
              <p14:nvPr/>
            </p14:nvContentPartPr>
            <p14:xfrm>
              <a:off x="5998000" y="3304747"/>
              <a:ext cx="8640" cy="360"/>
            </p14:xfrm>
          </p:contentPart>
        </mc:Choice>
        <mc:Fallback>
          <p:pic>
            <p:nvPicPr>
              <p:cNvPr id="17" name="דיו 16">
                <a:extLst>
                  <a:ext uri="{FF2B5EF4-FFF2-40B4-BE49-F238E27FC236}">
                    <a16:creationId xmlns:a16="http://schemas.microsoft.com/office/drawing/2014/main" id="{92360995-F54A-44CB-51ED-9B429E9965A4}"/>
                  </a:ext>
                </a:extLst>
              </p:cNvPr>
              <p:cNvPicPr/>
              <p:nvPr/>
            </p:nvPicPr>
            <p:blipFill>
              <a:blip r:embed="rId20"/>
              <a:stretch>
                <a:fillRect/>
              </a:stretch>
            </p:blipFill>
            <p:spPr>
              <a:xfrm>
                <a:off x="5944000" y="3197107"/>
                <a:ext cx="11628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9" name="דיו 18">
                <a:extLst>
                  <a:ext uri="{FF2B5EF4-FFF2-40B4-BE49-F238E27FC236}">
                    <a16:creationId xmlns:a16="http://schemas.microsoft.com/office/drawing/2014/main" id="{D5827E86-3CE7-7417-1114-F88C9225637F}"/>
                  </a:ext>
                </a:extLst>
              </p14:cNvPr>
              <p14:cNvContentPartPr/>
              <p14:nvPr/>
            </p14:nvContentPartPr>
            <p14:xfrm>
              <a:off x="6522520" y="3080827"/>
              <a:ext cx="219240" cy="48600"/>
            </p14:xfrm>
          </p:contentPart>
        </mc:Choice>
        <mc:Fallback>
          <p:pic>
            <p:nvPicPr>
              <p:cNvPr id="19" name="דיו 18">
                <a:extLst>
                  <a:ext uri="{FF2B5EF4-FFF2-40B4-BE49-F238E27FC236}">
                    <a16:creationId xmlns:a16="http://schemas.microsoft.com/office/drawing/2014/main" id="{D5827E86-3CE7-7417-1114-F88C9225637F}"/>
                  </a:ext>
                </a:extLst>
              </p:cNvPr>
              <p:cNvPicPr/>
              <p:nvPr/>
            </p:nvPicPr>
            <p:blipFill>
              <a:blip r:embed="rId22"/>
              <a:stretch>
                <a:fillRect/>
              </a:stretch>
            </p:blipFill>
            <p:spPr>
              <a:xfrm>
                <a:off x="6459520" y="3017827"/>
                <a:ext cx="344880" cy="174240"/>
              </a:xfrm>
              <a:prstGeom prst="rect">
                <a:avLst/>
              </a:prstGeom>
            </p:spPr>
          </p:pic>
        </mc:Fallback>
      </mc:AlternateContent>
    </p:spTree>
    <p:extLst>
      <p:ext uri="{BB962C8B-B14F-4D97-AF65-F5344CB8AC3E}">
        <p14:creationId xmlns:p14="http://schemas.microsoft.com/office/powerpoint/2010/main" val="3944587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BA318B0-5D36-395B-0B1F-D31042C64C59}"/>
              </a:ext>
            </a:extLst>
          </p:cNvPr>
          <p:cNvSpPr>
            <a:spLocks noGrp="1"/>
          </p:cNvSpPr>
          <p:nvPr>
            <p:ph type="title"/>
          </p:nvPr>
        </p:nvSpPr>
        <p:spPr>
          <a:xfrm>
            <a:off x="5015035" y="264177"/>
            <a:ext cx="2161930" cy="1293028"/>
          </a:xfrm>
        </p:spPr>
        <p:txBody>
          <a:bodyPr/>
          <a:lstStyle/>
          <a:p>
            <a:r>
              <a:rPr lang="en-US" dirty="0"/>
              <a:t>Scores</a:t>
            </a:r>
            <a:endParaRPr lang="en-IL" dirty="0"/>
          </a:p>
        </p:txBody>
      </p:sp>
      <p:sp>
        <p:nvSpPr>
          <p:cNvPr id="4" name="תיבת טקסט 3">
            <a:extLst>
              <a:ext uri="{FF2B5EF4-FFF2-40B4-BE49-F238E27FC236}">
                <a16:creationId xmlns:a16="http://schemas.microsoft.com/office/drawing/2014/main" id="{FCDE2603-9F8D-4B94-7FAB-684F32D58A8F}"/>
              </a:ext>
            </a:extLst>
          </p:cNvPr>
          <p:cNvSpPr txBox="1"/>
          <p:nvPr/>
        </p:nvSpPr>
        <p:spPr>
          <a:xfrm>
            <a:off x="1164492" y="1557861"/>
            <a:ext cx="2383692" cy="369332"/>
          </a:xfrm>
          <a:prstGeom prst="rect">
            <a:avLst/>
          </a:prstGeom>
          <a:noFill/>
        </p:spPr>
        <p:txBody>
          <a:bodyPr wrap="square" rtlCol="0">
            <a:spAutoFit/>
          </a:bodyPr>
          <a:lstStyle/>
          <a:p>
            <a:r>
              <a:rPr lang="en-US" dirty="0"/>
              <a:t>Dataset 1 (label)</a:t>
            </a:r>
            <a:endParaRPr lang="en-IL" dirty="0"/>
          </a:p>
        </p:txBody>
      </p:sp>
      <p:sp>
        <p:nvSpPr>
          <p:cNvPr id="5" name="תיבת טקסט 4">
            <a:extLst>
              <a:ext uri="{FF2B5EF4-FFF2-40B4-BE49-F238E27FC236}">
                <a16:creationId xmlns:a16="http://schemas.microsoft.com/office/drawing/2014/main" id="{32F73EE8-E740-9020-539D-4D7B803237D8}"/>
              </a:ext>
            </a:extLst>
          </p:cNvPr>
          <p:cNvSpPr txBox="1"/>
          <p:nvPr/>
        </p:nvSpPr>
        <p:spPr>
          <a:xfrm>
            <a:off x="953477" y="3933932"/>
            <a:ext cx="2383692" cy="369332"/>
          </a:xfrm>
          <a:prstGeom prst="rect">
            <a:avLst/>
          </a:prstGeom>
          <a:noFill/>
        </p:spPr>
        <p:txBody>
          <a:bodyPr wrap="square" rtlCol="0">
            <a:spAutoFit/>
          </a:bodyPr>
          <a:lstStyle/>
          <a:p>
            <a:r>
              <a:rPr lang="en-US" dirty="0"/>
              <a:t>Dataset 2 (label)</a:t>
            </a:r>
            <a:endParaRPr lang="en-IL" dirty="0"/>
          </a:p>
        </p:txBody>
      </p:sp>
      <p:sp>
        <p:nvSpPr>
          <p:cNvPr id="6" name="תיבת טקסט 5">
            <a:extLst>
              <a:ext uri="{FF2B5EF4-FFF2-40B4-BE49-F238E27FC236}">
                <a16:creationId xmlns:a16="http://schemas.microsoft.com/office/drawing/2014/main" id="{A9E0DBA0-B1EC-BD61-C5CA-7AFF24223FFB}"/>
              </a:ext>
            </a:extLst>
          </p:cNvPr>
          <p:cNvSpPr txBox="1"/>
          <p:nvPr/>
        </p:nvSpPr>
        <p:spPr>
          <a:xfrm>
            <a:off x="4722935" y="3933932"/>
            <a:ext cx="2881435" cy="369332"/>
          </a:xfrm>
          <a:prstGeom prst="rect">
            <a:avLst/>
          </a:prstGeom>
          <a:noFill/>
        </p:spPr>
        <p:txBody>
          <a:bodyPr wrap="square" rtlCol="0">
            <a:spAutoFit/>
          </a:bodyPr>
          <a:lstStyle/>
          <a:p>
            <a:r>
              <a:rPr lang="en-US" dirty="0"/>
              <a:t>Dataset 3 (attack type)</a:t>
            </a:r>
            <a:endParaRPr lang="en-IL" dirty="0"/>
          </a:p>
        </p:txBody>
      </p:sp>
      <p:sp>
        <p:nvSpPr>
          <p:cNvPr id="7" name="תיבת טקסט 6">
            <a:extLst>
              <a:ext uri="{FF2B5EF4-FFF2-40B4-BE49-F238E27FC236}">
                <a16:creationId xmlns:a16="http://schemas.microsoft.com/office/drawing/2014/main" id="{09CBFAC8-4EB3-D2BC-690D-5476BDFAAE6A}"/>
              </a:ext>
            </a:extLst>
          </p:cNvPr>
          <p:cNvSpPr txBox="1"/>
          <p:nvPr/>
        </p:nvSpPr>
        <p:spPr>
          <a:xfrm>
            <a:off x="8854831" y="3952356"/>
            <a:ext cx="2813538" cy="369332"/>
          </a:xfrm>
          <a:prstGeom prst="rect">
            <a:avLst/>
          </a:prstGeom>
          <a:noFill/>
        </p:spPr>
        <p:txBody>
          <a:bodyPr wrap="square" rtlCol="0">
            <a:spAutoFit/>
          </a:bodyPr>
          <a:lstStyle/>
          <a:p>
            <a:r>
              <a:rPr lang="en-US" dirty="0"/>
              <a:t>Dataset 4 (attack type)</a:t>
            </a:r>
            <a:endParaRPr lang="en-IL" dirty="0"/>
          </a:p>
        </p:txBody>
      </p:sp>
      <p:sp>
        <p:nvSpPr>
          <p:cNvPr id="8" name="תיבת טקסט 7">
            <a:extLst>
              <a:ext uri="{FF2B5EF4-FFF2-40B4-BE49-F238E27FC236}">
                <a16:creationId xmlns:a16="http://schemas.microsoft.com/office/drawing/2014/main" id="{BC5A528B-6277-43E9-9574-B04403D9DD75}"/>
              </a:ext>
            </a:extLst>
          </p:cNvPr>
          <p:cNvSpPr txBox="1"/>
          <p:nvPr/>
        </p:nvSpPr>
        <p:spPr>
          <a:xfrm>
            <a:off x="9166470" y="1628792"/>
            <a:ext cx="2383692" cy="369332"/>
          </a:xfrm>
          <a:prstGeom prst="rect">
            <a:avLst/>
          </a:prstGeom>
          <a:noFill/>
        </p:spPr>
        <p:txBody>
          <a:bodyPr wrap="square" rtlCol="0">
            <a:spAutoFit/>
          </a:bodyPr>
          <a:lstStyle/>
          <a:p>
            <a:r>
              <a:rPr lang="en-US" dirty="0"/>
              <a:t>Dataset 4 (label)</a:t>
            </a:r>
            <a:endParaRPr lang="en-IL" dirty="0"/>
          </a:p>
        </p:txBody>
      </p:sp>
      <p:sp>
        <p:nvSpPr>
          <p:cNvPr id="9" name="תיבת טקסט 8">
            <a:extLst>
              <a:ext uri="{FF2B5EF4-FFF2-40B4-BE49-F238E27FC236}">
                <a16:creationId xmlns:a16="http://schemas.microsoft.com/office/drawing/2014/main" id="{1CAD3251-E11C-4A94-8C3A-BB835B03E8F7}"/>
              </a:ext>
            </a:extLst>
          </p:cNvPr>
          <p:cNvSpPr txBox="1"/>
          <p:nvPr/>
        </p:nvSpPr>
        <p:spPr>
          <a:xfrm>
            <a:off x="4971806" y="1623701"/>
            <a:ext cx="2383692" cy="369332"/>
          </a:xfrm>
          <a:prstGeom prst="rect">
            <a:avLst/>
          </a:prstGeom>
          <a:noFill/>
        </p:spPr>
        <p:txBody>
          <a:bodyPr wrap="square" rtlCol="0">
            <a:spAutoFit/>
          </a:bodyPr>
          <a:lstStyle/>
          <a:p>
            <a:r>
              <a:rPr lang="en-US" dirty="0"/>
              <a:t>Dataset 3 (label)</a:t>
            </a:r>
            <a:endParaRPr lang="en-IL" dirty="0"/>
          </a:p>
        </p:txBody>
      </p:sp>
      <p:pic>
        <p:nvPicPr>
          <p:cNvPr id="13" name="תמונה 12" descr="תמונה שמכילה טקסט&#10;&#10;התיאור נוצר באופן אוטומטי">
            <a:extLst>
              <a:ext uri="{FF2B5EF4-FFF2-40B4-BE49-F238E27FC236}">
                <a16:creationId xmlns:a16="http://schemas.microsoft.com/office/drawing/2014/main" id="{A7D3F8C1-E188-839F-9758-8C7C810262B6}"/>
              </a:ext>
            </a:extLst>
          </p:cNvPr>
          <p:cNvPicPr>
            <a:picLocks noChangeAspect="1"/>
          </p:cNvPicPr>
          <p:nvPr/>
        </p:nvPicPr>
        <p:blipFill rotWithShape="1">
          <a:blip r:embed="rId2">
            <a:extLst>
              <a:ext uri="{28A0092B-C50C-407E-A947-70E740481C1C}">
                <a14:useLocalDpi xmlns:a14="http://schemas.microsoft.com/office/drawing/2010/main" val="0"/>
              </a:ext>
            </a:extLst>
          </a:blip>
          <a:srcRect r="23619"/>
          <a:stretch/>
        </p:blipFill>
        <p:spPr>
          <a:xfrm>
            <a:off x="641838" y="2023305"/>
            <a:ext cx="3023576" cy="1695687"/>
          </a:xfrm>
          <a:prstGeom prst="rect">
            <a:avLst/>
          </a:prstGeom>
        </p:spPr>
      </p:pic>
      <p:pic>
        <p:nvPicPr>
          <p:cNvPr id="15" name="תמונה 14" descr="תמונה שמכילה שולחן&#10;&#10;התיאור נוצר באופן אוטומטי">
            <a:extLst>
              <a:ext uri="{FF2B5EF4-FFF2-40B4-BE49-F238E27FC236}">
                <a16:creationId xmlns:a16="http://schemas.microsoft.com/office/drawing/2014/main" id="{E3BE0F07-5CF9-DD63-A807-9CDAA14F6D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923" y="4448377"/>
            <a:ext cx="3196491" cy="1895501"/>
          </a:xfrm>
          <a:prstGeom prst="rect">
            <a:avLst/>
          </a:prstGeom>
        </p:spPr>
      </p:pic>
      <p:pic>
        <p:nvPicPr>
          <p:cNvPr id="17" name="תמונה 16" descr="תמונה שמכילה שולחן&#10;&#10;התיאור נוצר באופן אוטומטי">
            <a:extLst>
              <a:ext uri="{FF2B5EF4-FFF2-40B4-BE49-F238E27FC236}">
                <a16:creationId xmlns:a16="http://schemas.microsoft.com/office/drawing/2014/main" id="{7BC22251-518A-36BA-1678-97EBB1A1B3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1234" y="4379596"/>
            <a:ext cx="3534268" cy="2089378"/>
          </a:xfrm>
          <a:prstGeom prst="rect">
            <a:avLst/>
          </a:prstGeom>
        </p:spPr>
      </p:pic>
      <p:pic>
        <p:nvPicPr>
          <p:cNvPr id="19" name="תמונה 18" descr="תמונה שמכילה שולחן&#10;&#10;התיאור נוצר באופן אוטומטי">
            <a:extLst>
              <a:ext uri="{FF2B5EF4-FFF2-40B4-BE49-F238E27FC236}">
                <a16:creationId xmlns:a16="http://schemas.microsoft.com/office/drawing/2014/main" id="{54984C15-B938-15C4-19C4-90F500462C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1234" y="2023306"/>
            <a:ext cx="3534268" cy="1695687"/>
          </a:xfrm>
          <a:prstGeom prst="rect">
            <a:avLst/>
          </a:prstGeom>
        </p:spPr>
      </p:pic>
      <p:pic>
        <p:nvPicPr>
          <p:cNvPr id="21" name="תמונה 20" descr="תמונה שמכילה טקסט&#10;&#10;התיאור נוצר באופן אוטומטי">
            <a:extLst>
              <a:ext uri="{FF2B5EF4-FFF2-40B4-BE49-F238E27FC236}">
                <a16:creationId xmlns:a16="http://schemas.microsoft.com/office/drawing/2014/main" id="{495A141E-9A50-3492-919B-9138EAE23A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01080" y="2023305"/>
            <a:ext cx="3214303" cy="1695688"/>
          </a:xfrm>
          <a:prstGeom prst="rect">
            <a:avLst/>
          </a:prstGeom>
        </p:spPr>
      </p:pic>
      <p:pic>
        <p:nvPicPr>
          <p:cNvPr id="23" name="תמונה 22" descr="תמונה שמכילה שולחן&#10;&#10;התיאור נוצר באופן אוטומטי">
            <a:extLst>
              <a:ext uri="{FF2B5EF4-FFF2-40B4-BE49-F238E27FC236}">
                <a16:creationId xmlns:a16="http://schemas.microsoft.com/office/drawing/2014/main" id="{46F694D0-0860-782F-D3C9-A263348FEF4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31322" y="4379596"/>
            <a:ext cx="3384061" cy="2089378"/>
          </a:xfrm>
          <a:prstGeom prst="rect">
            <a:avLst/>
          </a:prstGeom>
        </p:spPr>
      </p:pic>
    </p:spTree>
    <p:extLst>
      <p:ext uri="{BB962C8B-B14F-4D97-AF65-F5344CB8AC3E}">
        <p14:creationId xmlns:p14="http://schemas.microsoft.com/office/powerpoint/2010/main" val="242483808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602</TotalTime>
  <Words>418</Words>
  <Application>Microsoft Office PowerPoint</Application>
  <PresentationFormat>מסך רחב</PresentationFormat>
  <Paragraphs>31</Paragraphs>
  <Slides>7</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7</vt:i4>
      </vt:variant>
    </vt:vector>
  </HeadingPairs>
  <TitlesOfParts>
    <vt:vector size="11" baseType="lpstr">
      <vt:lpstr>-apple-system</vt:lpstr>
      <vt:lpstr>Arial</vt:lpstr>
      <vt:lpstr>Century Gothic</vt:lpstr>
      <vt:lpstr>Vapor Trail</vt:lpstr>
      <vt:lpstr>Cisco-cyber API-security-challenge</vt:lpstr>
      <vt:lpstr>Data encoding</vt:lpstr>
      <vt:lpstr>Data encoding</vt:lpstr>
      <vt:lpstr>FEATURE selection</vt:lpstr>
      <vt:lpstr>FEATURE selection</vt:lpstr>
      <vt:lpstr>FEATURE selection</vt:lpstr>
      <vt:lpstr>Scores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Cisco-cyber API-security-challenge</dc:title>
  <dc:creator>Hillel Ohayon</dc:creator>
  <cp:lastModifiedBy>דניאל גילקרוב</cp:lastModifiedBy>
  <cp:revision>9</cp:revision>
  <dcterms:created xsi:type="dcterms:W3CDTF">2023-01-06T14:36:14Z</dcterms:created>
  <dcterms:modified xsi:type="dcterms:W3CDTF">2023-01-07T16:10:41Z</dcterms:modified>
</cp:coreProperties>
</file>