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urpanu" userId="f990ea02a142cf43" providerId="LiveId" clId="{7442DF3E-EFBB-4E23-997E-BD08CFB4D73A}"/>
    <pc:docChg chg="custSel modSld">
      <pc:chgData name="Daniel Surpanu" userId="f990ea02a142cf43" providerId="LiveId" clId="{7442DF3E-EFBB-4E23-997E-BD08CFB4D73A}" dt="2019-01-16T07:52:10.641" v="17" actId="1035"/>
      <pc:docMkLst>
        <pc:docMk/>
      </pc:docMkLst>
      <pc:sldChg chg="delSp modSp">
        <pc:chgData name="Daniel Surpanu" userId="f990ea02a142cf43" providerId="LiveId" clId="{7442DF3E-EFBB-4E23-997E-BD08CFB4D73A}" dt="2019-01-16T07:52:10.641" v="17" actId="1035"/>
        <pc:sldMkLst>
          <pc:docMk/>
          <pc:sldMk cId="1048134215" sldId="256"/>
        </pc:sldMkLst>
        <pc:spChg chg="mod">
          <ac:chgData name="Daniel Surpanu" userId="f990ea02a142cf43" providerId="LiveId" clId="{7442DF3E-EFBB-4E23-997E-BD08CFB4D73A}" dt="2019-01-16T07:52:10.641" v="17" actId="1035"/>
          <ac:spMkLst>
            <pc:docMk/>
            <pc:sldMk cId="1048134215" sldId="256"/>
            <ac:spMk id="289" creationId="{BFFFC18E-7213-4618-A40E-0AD5044EE5BD}"/>
          </ac:spMkLst>
        </pc:spChg>
        <pc:grpChg chg="del mod">
          <ac:chgData name="Daniel Surpanu" userId="f990ea02a142cf43" providerId="LiveId" clId="{7442DF3E-EFBB-4E23-997E-BD08CFB4D73A}" dt="2019-01-16T07:51:42.426" v="2" actId="478"/>
          <ac:grpSpMkLst>
            <pc:docMk/>
            <pc:sldMk cId="1048134215" sldId="256"/>
            <ac:grpSpMk id="351" creationId="{2699E1DE-65F8-4771-B3C7-7F3111D4424A}"/>
          </ac:grpSpMkLst>
        </pc:grpChg>
        <pc:cxnChg chg="mod">
          <ac:chgData name="Daniel Surpanu" userId="f990ea02a142cf43" providerId="LiveId" clId="{7442DF3E-EFBB-4E23-997E-BD08CFB4D73A}" dt="2019-01-16T07:51:50.501" v="3" actId="14100"/>
          <ac:cxnSpMkLst>
            <pc:docMk/>
            <pc:sldMk cId="1048134215" sldId="256"/>
            <ac:cxnSpMk id="358" creationId="{6EE6F716-1723-4FCA-9C44-E21CCB291DA8}"/>
          </ac:cxnSpMkLst>
        </pc:cxnChg>
        <pc:cxnChg chg="del mod">
          <ac:chgData name="Daniel Surpanu" userId="f990ea02a142cf43" providerId="LiveId" clId="{7442DF3E-EFBB-4E23-997E-BD08CFB4D73A}" dt="2019-01-16T07:51:40.770" v="1" actId="478"/>
          <ac:cxnSpMkLst>
            <pc:docMk/>
            <pc:sldMk cId="1048134215" sldId="256"/>
            <ac:cxnSpMk id="360" creationId="{6391CC14-FA02-4137-8C49-DC14CEC552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1DC67-9D5A-498C-9080-89C79CD6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75546C-3D07-4BD8-B96B-89857C54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F5BB20-7646-48F6-979C-871362DB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E0914-4645-4A81-86F1-E0E7611F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012149-6063-41AC-94FD-0D5140BE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A36C0-0230-4E0C-81E8-D002F7BA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29BCBF-D555-4545-BDAD-18514C465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67A470-9F48-4380-8073-40437263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09F56-98AF-4C58-BC87-671E4A5F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32C6D0-D171-498E-B622-19B83285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72B590-347B-4B5F-8D0B-5F0A39E5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6C551E-DF8B-46E0-9B39-88570F77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9C4A27-04BC-449A-AEC9-AD4BF8C5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D528D7-E174-4CC4-A786-1D90B358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C84EC-5271-462D-80B5-2A95A389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9C3D6-B6B4-41A6-B9E5-53F6646F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C82255-F708-41F8-809E-39424FCE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2B5018-4605-4B31-BC6C-5E39FF45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0FDFE8-35FB-43F9-AC64-DC9F3486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3F38E2-2F1B-447E-8BB7-4E6EE2E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47635-5913-44A5-BCCC-19957620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6D8609-BA9B-47A4-9726-57AF5B5A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5E678-BB15-4017-9C46-1BC53A9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41643-9C18-4237-A323-9F4B0562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FEF939-287F-471B-833E-F1494A7A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786AF-1E07-4E4C-9053-B8A26779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A123E-4E4A-4CCD-B6B7-AB7681A43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630AC4-7347-4C9A-B0FF-A66D97F9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A3052B-ED3E-42BD-917F-C5E12097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C34DB1-58F6-49CB-B1E6-48B773E0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673F51-DE94-4637-9E66-A4A0C729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39032-8365-4CE7-B9E2-60DF8D26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A1F2B-5704-4B7E-9869-EB309D9C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84C263-76F7-4CAD-BA9E-026F4D24C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5733D8-2F2F-41FD-B5D9-3D6A85087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1D691C-79F9-4B7E-A316-BC4378E93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EE84E-A275-486A-B125-817172A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282438-0AE9-41B5-9BEA-7143DC1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9AD258-590C-4EEE-A7A5-70FAAC4B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45470-A8CE-46CC-B888-0F7C1FF2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F2C3B6-4E79-4413-938B-102BD99A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1163F1-6BBB-4350-B589-40D3B35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C0353D-0360-45C5-BA9A-BF9C2E74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B3E5466-968E-4C30-9C16-35055CDA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9EF0CF-00F9-4EAA-9D1F-769DF896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65F846-82A0-4866-AF11-A1A4C452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46E878-4F5E-453A-B93B-65B7195C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94BB2-E3E0-4E22-BAE7-A6EE9A5C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EE8F51-6AE0-4B15-903C-575150A05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71FD5A-1D2B-4DCE-9DA3-CB297CCD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1B855C-9004-4A35-A2AA-02B77708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427CA3-0452-4C09-A6F0-50EFAEA6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AC2EC-144F-4372-9E3D-24455A52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352F07-4972-46E7-8FCE-69D48EC79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0CD8DF-F94E-4B70-BF1F-90831F7CD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1426C6-4A25-4848-BBD1-C7D26852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9D127-5255-4210-9806-46F79543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CAD603-D95D-4FAD-8BD2-2E146C22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F4A9A7-9F1A-4928-8FDF-B58F29F0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337BB9-56A7-419C-9A26-1898476D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219929-8C53-487A-8730-FE24A7207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A8B2-C0CE-49E2-90DC-0AFB721F9F0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6661A-6D53-461C-8CCC-5632872F0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091003-6323-46B8-971A-C08D01C70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561D-CB56-4F43-ABF2-A6A94B9386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o 51">
            <a:extLst>
              <a:ext uri="{FF2B5EF4-FFF2-40B4-BE49-F238E27FC236}">
                <a16:creationId xmlns:a16="http://schemas.microsoft.com/office/drawing/2014/main" id="{0F78A028-623C-4360-AE4E-74B20A22AF51}"/>
              </a:ext>
            </a:extLst>
          </p:cNvPr>
          <p:cNvGrpSpPr/>
          <p:nvPr/>
        </p:nvGrpSpPr>
        <p:grpSpPr>
          <a:xfrm>
            <a:off x="4342047" y="543500"/>
            <a:ext cx="1471410" cy="1058239"/>
            <a:chOff x="1535684" y="650180"/>
            <a:chExt cx="1471410" cy="1058239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EB3299F9-C656-4B59-8B31-7CDF870180FA}"/>
                </a:ext>
              </a:extLst>
            </p:cNvPr>
            <p:cNvSpPr/>
            <p:nvPr/>
          </p:nvSpPr>
          <p:spPr>
            <a:xfrm>
              <a:off x="1875894" y="1020361"/>
              <a:ext cx="879079" cy="317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590488F-1829-41E6-824F-0572E117A7AE}"/>
                </a:ext>
              </a:extLst>
            </p:cNvPr>
            <p:cNvSpPr txBox="1"/>
            <p:nvPr/>
          </p:nvSpPr>
          <p:spPr>
            <a:xfrm>
              <a:off x="2087646" y="1040801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21CCB5A4-B403-47D6-8E08-140ACE480FA4}"/>
                </a:ext>
              </a:extLst>
            </p:cNvPr>
            <p:cNvGrpSpPr/>
            <p:nvPr/>
          </p:nvGrpSpPr>
          <p:grpSpPr>
            <a:xfrm>
              <a:off x="1721044" y="651029"/>
              <a:ext cx="309700" cy="369330"/>
              <a:chOff x="1746032" y="651031"/>
              <a:chExt cx="309700" cy="369330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91C6FEEB-0E65-429D-BAAA-9688164F0CD9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25" name="Connettore diritto 24">
                  <a:extLst>
                    <a:ext uri="{FF2B5EF4-FFF2-40B4-BE49-F238E27FC236}">
                      <a16:creationId xmlns:a16="http://schemas.microsoft.com/office/drawing/2014/main" id="{B2B37FA1-4109-4CD8-B83A-75DB6581C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e 25">
                  <a:extLst>
                    <a:ext uri="{FF2B5EF4-FFF2-40B4-BE49-F238E27FC236}">
                      <a16:creationId xmlns:a16="http://schemas.microsoft.com/office/drawing/2014/main" id="{7C3787AE-F6CF-4E73-B43C-B7E8D2C393C9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3A3B997-6D7C-4632-AAF1-FDBAD4EFDED4}"/>
                  </a:ext>
                </a:extLst>
              </p:cNvPr>
              <p:cNvSpPr txBox="1"/>
              <p:nvPr/>
            </p:nvSpPr>
            <p:spPr>
              <a:xfrm>
                <a:off x="1746032" y="651031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 id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D6734DF8-1AFD-4968-A703-C8AB562C3E5A}"/>
                </a:ext>
              </a:extLst>
            </p:cNvPr>
            <p:cNvGrpSpPr/>
            <p:nvPr/>
          </p:nvGrpSpPr>
          <p:grpSpPr>
            <a:xfrm>
              <a:off x="1955261" y="650180"/>
              <a:ext cx="479618" cy="370179"/>
              <a:chOff x="1701944" y="650182"/>
              <a:chExt cx="479618" cy="370179"/>
            </a:xfrm>
          </p:grpSpPr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28652846-7D62-4368-9B25-F2B615DE27D7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5" name="Connettore diritto 34">
                  <a:extLst>
                    <a:ext uri="{FF2B5EF4-FFF2-40B4-BE49-F238E27FC236}">
                      <a16:creationId xmlns:a16="http://schemas.microsoft.com/office/drawing/2014/main" id="{FA0159EB-02AC-4A8C-9967-A5400388D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e 35">
                  <a:extLst>
                    <a:ext uri="{FF2B5EF4-FFF2-40B4-BE49-F238E27FC236}">
                      <a16:creationId xmlns:a16="http://schemas.microsoft.com/office/drawing/2014/main" id="{DFB6865F-EA33-47C1-BD74-9EBD62430B39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6A3E9F20-D827-4AAA-8D23-9221DBC2CEBE}"/>
                  </a:ext>
                </a:extLst>
              </p:cNvPr>
              <p:cNvSpPr txBox="1"/>
              <p:nvPr/>
            </p:nvSpPr>
            <p:spPr>
              <a:xfrm>
                <a:off x="1701944" y="650182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name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EA57FE0-6EA6-42B0-9459-65CE60288CA0}"/>
                </a:ext>
              </a:extLst>
            </p:cNvPr>
            <p:cNvGrpSpPr/>
            <p:nvPr/>
          </p:nvGrpSpPr>
          <p:grpSpPr>
            <a:xfrm>
              <a:off x="2301452" y="650181"/>
              <a:ext cx="705642" cy="370179"/>
              <a:chOff x="1560672" y="650182"/>
              <a:chExt cx="705642" cy="370179"/>
            </a:xfrm>
          </p:grpSpPr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id="{FC8805C2-382E-48A3-B833-00DA617EDE9F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E65E5B7B-79DF-449F-887B-B5FC0FE45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e 40">
                  <a:extLst>
                    <a:ext uri="{FF2B5EF4-FFF2-40B4-BE49-F238E27FC236}">
                      <a16:creationId xmlns:a16="http://schemas.microsoft.com/office/drawing/2014/main" id="{1B5C6338-C234-4359-9FC5-4F37C4F4303D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49D8BA2-9DB1-4C6F-B314-8CDC6BB3EA32}"/>
                  </a:ext>
                </a:extLst>
              </p:cNvPr>
              <p:cNvSpPr txBox="1"/>
              <p:nvPr/>
            </p:nvSpPr>
            <p:spPr>
              <a:xfrm>
                <a:off x="1560672" y="650182"/>
                <a:ext cx="70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username</a:t>
                </a:r>
              </a:p>
            </p:txBody>
          </p: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D30EDA9A-5E2A-452E-BEFF-75AEA3F562E0}"/>
                </a:ext>
              </a:extLst>
            </p:cNvPr>
            <p:cNvGrpSpPr/>
            <p:nvPr/>
          </p:nvGrpSpPr>
          <p:grpSpPr>
            <a:xfrm rot="10800000">
              <a:off x="1535684" y="1338240"/>
              <a:ext cx="683200" cy="370179"/>
              <a:chOff x="1574630" y="650182"/>
              <a:chExt cx="683200" cy="370179"/>
            </a:xfrm>
          </p:grpSpPr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C6B2957D-58B1-4F71-88DF-484F658B9511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45" name="Connettore diritto 44">
                  <a:extLst>
                    <a:ext uri="{FF2B5EF4-FFF2-40B4-BE49-F238E27FC236}">
                      <a16:creationId xmlns:a16="http://schemas.microsoft.com/office/drawing/2014/main" id="{CE0404DE-CA20-4F9C-9B5C-4651875EC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e 45">
                  <a:extLst>
                    <a:ext uri="{FF2B5EF4-FFF2-40B4-BE49-F238E27FC236}">
                      <a16:creationId xmlns:a16="http://schemas.microsoft.com/office/drawing/2014/main" id="{17E2BEB0-A653-4F66-8B75-53A27488936F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734D3573-35B7-471C-AE2F-E67E6C3737B3}"/>
                  </a:ext>
                </a:extLst>
              </p:cNvPr>
              <p:cNvSpPr txBox="1"/>
              <p:nvPr/>
            </p:nvSpPr>
            <p:spPr>
              <a:xfrm rot="10800000">
                <a:off x="1574630" y="650182"/>
                <a:ext cx="6832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password</a:t>
                </a:r>
              </a:p>
            </p:txBody>
          </p:sp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B5D17240-CCFE-48F1-813D-1A9CC3E7D54F}"/>
                </a:ext>
              </a:extLst>
            </p:cNvPr>
            <p:cNvGrpSpPr/>
            <p:nvPr/>
          </p:nvGrpSpPr>
          <p:grpSpPr>
            <a:xfrm rot="10800000">
              <a:off x="2286181" y="1338240"/>
              <a:ext cx="389850" cy="370179"/>
              <a:chOff x="1711010" y="650182"/>
              <a:chExt cx="389850" cy="370179"/>
            </a:xfrm>
          </p:grpSpPr>
          <p:grpSp>
            <p:nvGrpSpPr>
              <p:cNvPr id="48" name="Gruppo 47">
                <a:extLst>
                  <a:ext uri="{FF2B5EF4-FFF2-40B4-BE49-F238E27FC236}">
                    <a16:creationId xmlns:a16="http://schemas.microsoft.com/office/drawing/2014/main" id="{F5C93B4C-9189-4CF9-9B36-FC284937C3B5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41987F22-7016-4371-936E-8E27D5AD1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e 50">
                  <a:extLst>
                    <a:ext uri="{FF2B5EF4-FFF2-40B4-BE49-F238E27FC236}">
                      <a16:creationId xmlns:a16="http://schemas.microsoft.com/office/drawing/2014/main" id="{44EE2DF6-1DCC-4DE2-803C-D928F53FE043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979FD85F-E56A-466F-A854-C7FD2A13A6CF}"/>
                  </a:ext>
                </a:extLst>
              </p:cNvPr>
              <p:cNvSpPr txBox="1"/>
              <p:nvPr/>
            </p:nvSpPr>
            <p:spPr>
              <a:xfrm rot="10800000">
                <a:off x="1711010" y="650182"/>
                <a:ext cx="389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role</a:t>
                </a:r>
              </a:p>
            </p:txBody>
          </p:sp>
        </p:grpSp>
      </p:grp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A0B1407F-20D4-4832-A5E2-7C981FF14BCB}"/>
              </a:ext>
            </a:extLst>
          </p:cNvPr>
          <p:cNvGrpSpPr/>
          <p:nvPr/>
        </p:nvGrpSpPr>
        <p:grpSpPr>
          <a:xfrm>
            <a:off x="7613777" y="547249"/>
            <a:ext cx="1477597" cy="1058239"/>
            <a:chOff x="4807414" y="653929"/>
            <a:chExt cx="1477597" cy="1058239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17B6A10F-C85E-4B73-AE00-BCFEEADC2A97}"/>
                </a:ext>
              </a:extLst>
            </p:cNvPr>
            <p:cNvSpPr/>
            <p:nvPr/>
          </p:nvSpPr>
          <p:spPr>
            <a:xfrm>
              <a:off x="5057370" y="1024110"/>
              <a:ext cx="879079" cy="317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6CF5DA06-B5EA-429C-A4B0-3F3DC2B94657}"/>
                </a:ext>
              </a:extLst>
            </p:cNvPr>
            <p:cNvSpPr txBox="1"/>
            <p:nvPr/>
          </p:nvSpPr>
          <p:spPr>
            <a:xfrm>
              <a:off x="5159240" y="1044550"/>
              <a:ext cx="686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location</a:t>
              </a:r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1FCBAB4F-EE90-4549-ABDA-302AAD81B7E0}"/>
                </a:ext>
              </a:extLst>
            </p:cNvPr>
            <p:cNvGrpSpPr/>
            <p:nvPr/>
          </p:nvGrpSpPr>
          <p:grpSpPr>
            <a:xfrm>
              <a:off x="4902520" y="654778"/>
              <a:ext cx="309700" cy="369330"/>
              <a:chOff x="1746032" y="651031"/>
              <a:chExt cx="309700" cy="369330"/>
            </a:xfrm>
          </p:grpSpPr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D2A6B9ED-02D2-4466-973B-066333923BE2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79" name="Connettore diritto 78">
                  <a:extLst>
                    <a:ext uri="{FF2B5EF4-FFF2-40B4-BE49-F238E27FC236}">
                      <a16:creationId xmlns:a16="http://schemas.microsoft.com/office/drawing/2014/main" id="{B07E9897-9CE0-483E-882A-955F14DA9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e 79">
                  <a:extLst>
                    <a:ext uri="{FF2B5EF4-FFF2-40B4-BE49-F238E27FC236}">
                      <a16:creationId xmlns:a16="http://schemas.microsoft.com/office/drawing/2014/main" id="{9800EDDF-9AB7-4461-B94C-9B405CB404E0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4CFA6581-13CB-43D3-B185-71B334D20742}"/>
                  </a:ext>
                </a:extLst>
              </p:cNvPr>
              <p:cNvSpPr txBox="1"/>
              <p:nvPr/>
            </p:nvSpPr>
            <p:spPr>
              <a:xfrm>
                <a:off x="1746032" y="651031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 id</a:t>
                </a:r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41517EB3-2389-4A1A-91B7-2B4E09D3F3F9}"/>
                </a:ext>
              </a:extLst>
            </p:cNvPr>
            <p:cNvGrpSpPr/>
            <p:nvPr/>
          </p:nvGrpSpPr>
          <p:grpSpPr>
            <a:xfrm>
              <a:off x="5136737" y="653929"/>
              <a:ext cx="479618" cy="370179"/>
              <a:chOff x="1701944" y="650182"/>
              <a:chExt cx="479618" cy="370179"/>
            </a:xfrm>
          </p:grpSpPr>
          <p:grpSp>
            <p:nvGrpSpPr>
              <p:cNvPr id="73" name="Gruppo 72">
                <a:extLst>
                  <a:ext uri="{FF2B5EF4-FFF2-40B4-BE49-F238E27FC236}">
                    <a16:creationId xmlns:a16="http://schemas.microsoft.com/office/drawing/2014/main" id="{5862B9A2-8A36-43CC-9B21-AE46BADB0269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75" name="Connettore diritto 74">
                  <a:extLst>
                    <a:ext uri="{FF2B5EF4-FFF2-40B4-BE49-F238E27FC236}">
                      <a16:creationId xmlns:a16="http://schemas.microsoft.com/office/drawing/2014/main" id="{FFD9A4C3-2DD9-4601-B51C-8AB66505B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e 75">
                  <a:extLst>
                    <a:ext uri="{FF2B5EF4-FFF2-40B4-BE49-F238E27FC236}">
                      <a16:creationId xmlns:a16="http://schemas.microsoft.com/office/drawing/2014/main" id="{74F118FF-D80F-46C8-8979-BD22233A8FEE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97EEC49B-8CDF-407B-A3AF-EF9A284C2E63}"/>
                  </a:ext>
                </a:extLst>
              </p:cNvPr>
              <p:cNvSpPr txBox="1"/>
              <p:nvPr/>
            </p:nvSpPr>
            <p:spPr>
              <a:xfrm>
                <a:off x="1701944" y="650182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name</a:t>
                </a:r>
              </a:p>
            </p:txBody>
          </p:sp>
        </p:grpSp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8A85D44C-C7AA-4BB6-B64B-1A4660736F9A}"/>
                </a:ext>
              </a:extLst>
            </p:cNvPr>
            <p:cNvGrpSpPr/>
            <p:nvPr/>
          </p:nvGrpSpPr>
          <p:grpSpPr>
            <a:xfrm>
              <a:off x="5482928" y="653930"/>
              <a:ext cx="768159" cy="370179"/>
              <a:chOff x="1560672" y="650182"/>
              <a:chExt cx="768159" cy="370179"/>
            </a:xfrm>
          </p:grpSpPr>
          <p:grpSp>
            <p:nvGrpSpPr>
              <p:cNvPr id="69" name="Gruppo 68">
                <a:extLst>
                  <a:ext uri="{FF2B5EF4-FFF2-40B4-BE49-F238E27FC236}">
                    <a16:creationId xmlns:a16="http://schemas.microsoft.com/office/drawing/2014/main" id="{7D148C80-38F1-4500-A79C-943F9AB19693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71" name="Connettore diritto 70">
                  <a:extLst>
                    <a:ext uri="{FF2B5EF4-FFF2-40B4-BE49-F238E27FC236}">
                      <a16:creationId xmlns:a16="http://schemas.microsoft.com/office/drawing/2014/main" id="{EEFB24BC-1EBC-4D24-B93E-62EC9109F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e 71">
                  <a:extLst>
                    <a:ext uri="{FF2B5EF4-FFF2-40B4-BE49-F238E27FC236}">
                      <a16:creationId xmlns:a16="http://schemas.microsoft.com/office/drawing/2014/main" id="{A2E2A177-9189-4EB0-9B78-DEAB738E62B7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BF0E3C68-C65F-4A3E-8330-ACF87C43C99A}"/>
                  </a:ext>
                </a:extLst>
              </p:cNvPr>
              <p:cNvSpPr txBox="1"/>
              <p:nvPr/>
            </p:nvSpPr>
            <p:spPr>
              <a:xfrm>
                <a:off x="1560672" y="650182"/>
                <a:ext cx="7681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description</a:t>
                </a:r>
              </a:p>
            </p:txBody>
          </p:sp>
        </p:grpSp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34D4F405-7CD7-4E68-969A-274F0DB5DFA6}"/>
                </a:ext>
              </a:extLst>
            </p:cNvPr>
            <p:cNvGrpSpPr/>
            <p:nvPr/>
          </p:nvGrpSpPr>
          <p:grpSpPr>
            <a:xfrm rot="10800000">
              <a:off x="4807414" y="1341989"/>
              <a:ext cx="588623" cy="370179"/>
              <a:chOff x="1578953" y="650182"/>
              <a:chExt cx="588623" cy="370179"/>
            </a:xfrm>
          </p:grpSpPr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7CA8EE6B-530F-4CF3-9C4F-75E947D77529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67" name="Connettore diritto 66">
                  <a:extLst>
                    <a:ext uri="{FF2B5EF4-FFF2-40B4-BE49-F238E27FC236}">
                      <a16:creationId xmlns:a16="http://schemas.microsoft.com/office/drawing/2014/main" id="{F28A73F4-017E-4C42-ADC4-498B51F52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e 67">
                  <a:extLst>
                    <a:ext uri="{FF2B5EF4-FFF2-40B4-BE49-F238E27FC236}">
                      <a16:creationId xmlns:a16="http://schemas.microsoft.com/office/drawing/2014/main" id="{056BDBED-16FB-4B54-94A6-681172C73CF7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7E14DC4-73B3-4EBD-8332-2DDA2D8785F9}"/>
                  </a:ext>
                </a:extLst>
              </p:cNvPr>
              <p:cNvSpPr txBox="1"/>
              <p:nvPr/>
            </p:nvSpPr>
            <p:spPr>
              <a:xfrm rot="10800000">
                <a:off x="1578953" y="650182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latitude</a:t>
                </a:r>
              </a:p>
            </p:txBody>
          </p:sp>
        </p:grp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A9D26AA6-FD6A-4B7C-A0A8-06424DC036B0}"/>
                </a:ext>
              </a:extLst>
            </p:cNvPr>
            <p:cNvGrpSpPr/>
            <p:nvPr/>
          </p:nvGrpSpPr>
          <p:grpSpPr>
            <a:xfrm rot="10800000">
              <a:off x="5605017" y="1341989"/>
              <a:ext cx="679994" cy="370179"/>
              <a:chOff x="1558213" y="650182"/>
              <a:chExt cx="679994" cy="370179"/>
            </a:xfrm>
          </p:grpSpPr>
          <p:grpSp>
            <p:nvGrpSpPr>
              <p:cNvPr id="61" name="Gruppo 60">
                <a:extLst>
                  <a:ext uri="{FF2B5EF4-FFF2-40B4-BE49-F238E27FC236}">
                    <a16:creationId xmlns:a16="http://schemas.microsoft.com/office/drawing/2014/main" id="{701EF0B3-3ED2-4363-83CE-6269A7799A15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63" name="Connettore diritto 62">
                  <a:extLst>
                    <a:ext uri="{FF2B5EF4-FFF2-40B4-BE49-F238E27FC236}">
                      <a16:creationId xmlns:a16="http://schemas.microsoft.com/office/drawing/2014/main" id="{E4E2AB05-D44C-47BF-B838-6F3AC0169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e 63">
                  <a:extLst>
                    <a:ext uri="{FF2B5EF4-FFF2-40B4-BE49-F238E27FC236}">
                      <a16:creationId xmlns:a16="http://schemas.microsoft.com/office/drawing/2014/main" id="{AE7C2B9D-E246-407E-937C-252930D3CD95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F45C37C-A6CA-4B5C-9D44-3E12340471A6}"/>
                  </a:ext>
                </a:extLst>
              </p:cNvPr>
              <p:cNvSpPr txBox="1"/>
              <p:nvPr/>
            </p:nvSpPr>
            <p:spPr>
              <a:xfrm rot="10800000">
                <a:off x="1558213" y="650182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longitude</a:t>
                </a:r>
              </a:p>
            </p:txBody>
          </p:sp>
        </p:grp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1531EA7F-E8D8-4768-9A88-3E077B4074A3}"/>
              </a:ext>
            </a:extLst>
          </p:cNvPr>
          <p:cNvGrpSpPr/>
          <p:nvPr/>
        </p:nvGrpSpPr>
        <p:grpSpPr>
          <a:xfrm>
            <a:off x="6458867" y="886616"/>
            <a:ext cx="397683" cy="384598"/>
            <a:chOff x="10123803" y="3406434"/>
            <a:chExt cx="397683" cy="384598"/>
          </a:xfrm>
        </p:grpSpPr>
        <p:sp>
          <p:nvSpPr>
            <p:cNvPr id="85" name="Rombo 84">
              <a:extLst>
                <a:ext uri="{FF2B5EF4-FFF2-40B4-BE49-F238E27FC236}">
                  <a16:creationId xmlns:a16="http://schemas.microsoft.com/office/drawing/2014/main" id="{3CF2E2B6-3299-490E-BBCD-124ACDC9435E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F542B48F-5A85-4D18-B3C4-269C4637FA4A}"/>
                </a:ext>
              </a:extLst>
            </p:cNvPr>
            <p:cNvSpPr txBox="1"/>
            <p:nvPr/>
          </p:nvSpPr>
          <p:spPr>
            <a:xfrm>
              <a:off x="10153704" y="3472005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has</a:t>
              </a:r>
            </a:p>
          </p:txBody>
        </p:sp>
      </p:grp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69DC94F-6458-4DA8-8C34-7727CE309670}"/>
              </a:ext>
            </a:extLst>
          </p:cNvPr>
          <p:cNvCxnSpPr>
            <a:stCxn id="4" idx="3"/>
            <a:endCxn id="85" idx="1"/>
          </p:cNvCxnSpPr>
          <p:nvPr/>
        </p:nvCxnSpPr>
        <p:spPr>
          <a:xfrm>
            <a:off x="5561336" y="1072622"/>
            <a:ext cx="897531" cy="6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43CB98D3-87F6-4896-8D94-1A7CE63577BA}"/>
              </a:ext>
            </a:extLst>
          </p:cNvPr>
          <p:cNvCxnSpPr>
            <a:stCxn id="86" idx="3"/>
            <a:endCxn id="54" idx="1"/>
          </p:cNvCxnSpPr>
          <p:nvPr/>
        </p:nvCxnSpPr>
        <p:spPr>
          <a:xfrm>
            <a:off x="6851368" y="1075298"/>
            <a:ext cx="1012365" cy="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24CA9B5B-AE74-4F8B-81A2-1015BCAB9C60}"/>
              </a:ext>
            </a:extLst>
          </p:cNvPr>
          <p:cNvGrpSpPr/>
          <p:nvPr/>
        </p:nvGrpSpPr>
        <p:grpSpPr>
          <a:xfrm rot="5400000">
            <a:off x="8914701" y="625274"/>
            <a:ext cx="246221" cy="577462"/>
            <a:chOff x="1776361" y="442899"/>
            <a:chExt cx="246221" cy="577462"/>
          </a:xfrm>
        </p:grpSpPr>
        <p:grpSp>
          <p:nvGrpSpPr>
            <p:cNvPr id="104" name="Gruppo 103">
              <a:extLst>
                <a:ext uri="{FF2B5EF4-FFF2-40B4-BE49-F238E27FC236}">
                  <a16:creationId xmlns:a16="http://schemas.microsoft.com/office/drawing/2014/main" id="{4D007E5D-AA56-4919-BBAC-21BDD2C7CB62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EF113D00-D037-45CA-887B-BEF5DB9A0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e 106">
                <a:extLst>
                  <a:ext uri="{FF2B5EF4-FFF2-40B4-BE49-F238E27FC236}">
                    <a16:creationId xmlns:a16="http://schemas.microsoft.com/office/drawing/2014/main" id="{D26D9013-ECD4-4F4E-B6CA-50BCA858004B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B3E8594D-BC8E-4B99-927C-A846F887C865}"/>
                </a:ext>
              </a:extLst>
            </p:cNvPr>
            <p:cNvSpPr txBox="1"/>
            <p:nvPr/>
          </p:nvSpPr>
          <p:spPr>
            <a:xfrm rot="16200000">
              <a:off x="1662869" y="556391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zoom</a:t>
              </a:r>
            </a:p>
          </p:txBody>
        </p:sp>
      </p:grp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1D7AF129-4B34-473C-BA4C-436728E62DE9}"/>
              </a:ext>
            </a:extLst>
          </p:cNvPr>
          <p:cNvSpPr/>
          <p:nvPr/>
        </p:nvSpPr>
        <p:spPr>
          <a:xfrm>
            <a:off x="6978514" y="3837226"/>
            <a:ext cx="879079" cy="31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0D752708-383A-4FA0-8BCE-4593790D5842}"/>
              </a:ext>
            </a:extLst>
          </p:cNvPr>
          <p:cNvSpPr txBox="1"/>
          <p:nvPr/>
        </p:nvSpPr>
        <p:spPr>
          <a:xfrm>
            <a:off x="7190261" y="385766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floor</a:t>
            </a:r>
          </a:p>
        </p:txBody>
      </p: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E2438A91-766E-4093-ADEA-2F55A53FCA6F}"/>
              </a:ext>
            </a:extLst>
          </p:cNvPr>
          <p:cNvGrpSpPr/>
          <p:nvPr/>
        </p:nvGrpSpPr>
        <p:grpSpPr>
          <a:xfrm>
            <a:off x="6823664" y="3467894"/>
            <a:ext cx="309700" cy="369330"/>
            <a:chOff x="1746032" y="651031"/>
            <a:chExt cx="309700" cy="369330"/>
          </a:xfrm>
        </p:grpSpPr>
        <p:grpSp>
          <p:nvGrpSpPr>
            <p:cNvPr id="135" name="Gruppo 134">
              <a:extLst>
                <a:ext uri="{FF2B5EF4-FFF2-40B4-BE49-F238E27FC236}">
                  <a16:creationId xmlns:a16="http://schemas.microsoft.com/office/drawing/2014/main" id="{AFD45DCE-34A4-41AF-BDCD-20ADC5A23C6A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37" name="Connettore diritto 136">
                <a:extLst>
                  <a:ext uri="{FF2B5EF4-FFF2-40B4-BE49-F238E27FC236}">
                    <a16:creationId xmlns:a16="http://schemas.microsoft.com/office/drawing/2014/main" id="{9B872EA0-8DC5-4A30-9E46-B525CE365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e 137">
                <a:extLst>
                  <a:ext uri="{FF2B5EF4-FFF2-40B4-BE49-F238E27FC236}">
                    <a16:creationId xmlns:a16="http://schemas.microsoft.com/office/drawing/2014/main" id="{A3C2463E-BF5B-4417-A873-E1111A62B7F2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71742436-5C7B-4022-8044-8DE6D8810D1A}"/>
                </a:ext>
              </a:extLst>
            </p:cNvPr>
            <p:cNvSpPr txBox="1"/>
            <p:nvPr/>
          </p:nvSpPr>
          <p:spPr>
            <a:xfrm>
              <a:off x="1746032" y="651031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 id</a:t>
              </a:r>
            </a:p>
          </p:txBody>
        </p:sp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69349CA3-77D1-4B98-B5B1-0D83ADC0D955}"/>
              </a:ext>
            </a:extLst>
          </p:cNvPr>
          <p:cNvGrpSpPr/>
          <p:nvPr/>
        </p:nvGrpSpPr>
        <p:grpSpPr>
          <a:xfrm>
            <a:off x="7650470" y="3467045"/>
            <a:ext cx="479618" cy="370179"/>
            <a:chOff x="1701944" y="650182"/>
            <a:chExt cx="479618" cy="370179"/>
          </a:xfrm>
        </p:grpSpPr>
        <p:grpSp>
          <p:nvGrpSpPr>
            <p:cNvPr id="131" name="Gruppo 130">
              <a:extLst>
                <a:ext uri="{FF2B5EF4-FFF2-40B4-BE49-F238E27FC236}">
                  <a16:creationId xmlns:a16="http://schemas.microsoft.com/office/drawing/2014/main" id="{B1C38DB4-56A3-4381-8478-D9667AA7FBBC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33" name="Connettore diritto 132">
                <a:extLst>
                  <a:ext uri="{FF2B5EF4-FFF2-40B4-BE49-F238E27FC236}">
                    <a16:creationId xmlns:a16="http://schemas.microsoft.com/office/drawing/2014/main" id="{EEAB5205-91FE-4AE4-AB5F-5B79F6971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e 133">
                <a:extLst>
                  <a:ext uri="{FF2B5EF4-FFF2-40B4-BE49-F238E27FC236}">
                    <a16:creationId xmlns:a16="http://schemas.microsoft.com/office/drawing/2014/main" id="{592C60D4-874B-49CA-B380-D9448B95874A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CasellaDiTesto 131">
              <a:extLst>
                <a:ext uri="{FF2B5EF4-FFF2-40B4-BE49-F238E27FC236}">
                  <a16:creationId xmlns:a16="http://schemas.microsoft.com/office/drawing/2014/main" id="{32544399-0EE2-4AB9-B13A-35F0DDFBEBE1}"/>
                </a:ext>
              </a:extLst>
            </p:cNvPr>
            <p:cNvSpPr txBox="1"/>
            <p:nvPr/>
          </p:nvSpPr>
          <p:spPr>
            <a:xfrm>
              <a:off x="1701944" y="650182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name</a:t>
              </a:r>
            </a:p>
          </p:txBody>
        </p:sp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6A90EF5E-08C3-42D8-8F69-D560A7FE0511}"/>
              </a:ext>
            </a:extLst>
          </p:cNvPr>
          <p:cNvGrpSpPr/>
          <p:nvPr/>
        </p:nvGrpSpPr>
        <p:grpSpPr>
          <a:xfrm rot="10800000">
            <a:off x="6630457" y="4155105"/>
            <a:ext cx="721672" cy="370179"/>
            <a:chOff x="1544005" y="650182"/>
            <a:chExt cx="721672" cy="370179"/>
          </a:xfrm>
        </p:grpSpPr>
        <p:grpSp>
          <p:nvGrpSpPr>
            <p:cNvPr id="123" name="Gruppo 122">
              <a:extLst>
                <a:ext uri="{FF2B5EF4-FFF2-40B4-BE49-F238E27FC236}">
                  <a16:creationId xmlns:a16="http://schemas.microsoft.com/office/drawing/2014/main" id="{B07B2315-E4D7-4C97-9DF4-A2CAC3CBFDBE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69020AA1-B856-498E-89BB-DDC43066B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B0F5A426-1CF4-4DA5-B260-5292DE8AEBC7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952B1DBA-89BC-432F-9368-31C0B4B7F910}"/>
                </a:ext>
              </a:extLst>
            </p:cNvPr>
            <p:cNvSpPr txBox="1"/>
            <p:nvPr/>
          </p:nvSpPr>
          <p:spPr>
            <a:xfrm rot="10800000">
              <a:off x="1544005" y="650182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drawPoint</a:t>
              </a:r>
              <a:endParaRPr lang="en-US" sz="1000" dirty="0"/>
            </a:p>
          </p:txBody>
        </p:sp>
      </p:grp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59D7B50D-CDCA-4128-AA1C-5A18A875420F}"/>
              </a:ext>
            </a:extLst>
          </p:cNvPr>
          <p:cNvGrpSpPr/>
          <p:nvPr/>
        </p:nvGrpSpPr>
        <p:grpSpPr>
          <a:xfrm rot="10800000">
            <a:off x="7490841" y="4155105"/>
            <a:ext cx="739305" cy="370179"/>
            <a:chOff x="1534222" y="650182"/>
            <a:chExt cx="739305" cy="370179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7316101E-67CD-4568-B494-A9A9BC2F84F3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4E7F306A-CF0C-4BAE-8D31-745FEDC17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e 121">
                <a:extLst>
                  <a:ext uri="{FF2B5EF4-FFF2-40B4-BE49-F238E27FC236}">
                    <a16:creationId xmlns:a16="http://schemas.microsoft.com/office/drawing/2014/main" id="{DC630B02-1982-4329-AE90-2AE230FF8B99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5D688C3D-7580-4031-977F-B48E767056F1}"/>
                </a:ext>
              </a:extLst>
            </p:cNvPr>
            <p:cNvSpPr txBox="1"/>
            <p:nvPr/>
          </p:nvSpPr>
          <p:spPr>
            <a:xfrm rot="10800000">
              <a:off x="1534222" y="650182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imageMap</a:t>
              </a:r>
              <a:endParaRPr lang="en-US" sz="1000" dirty="0"/>
            </a:p>
          </p:txBody>
        </p:sp>
      </p:grpSp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5F177069-F7C3-428F-A19D-8F378271817D}"/>
              </a:ext>
            </a:extLst>
          </p:cNvPr>
          <p:cNvGrpSpPr/>
          <p:nvPr/>
        </p:nvGrpSpPr>
        <p:grpSpPr>
          <a:xfrm>
            <a:off x="7007744" y="2939257"/>
            <a:ext cx="397683" cy="384598"/>
            <a:chOff x="10123803" y="3406434"/>
            <a:chExt cx="397683" cy="384598"/>
          </a:xfrm>
        </p:grpSpPr>
        <p:sp>
          <p:nvSpPr>
            <p:cNvPr id="140" name="Rombo 139">
              <a:extLst>
                <a:ext uri="{FF2B5EF4-FFF2-40B4-BE49-F238E27FC236}">
                  <a16:creationId xmlns:a16="http://schemas.microsoft.com/office/drawing/2014/main" id="{7F769E1C-73CB-448F-AC7A-425BCA7317D2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asellaDiTesto 140">
              <a:extLst>
                <a:ext uri="{FF2B5EF4-FFF2-40B4-BE49-F238E27FC236}">
                  <a16:creationId xmlns:a16="http://schemas.microsoft.com/office/drawing/2014/main" id="{39D63658-F0C4-4B26-B228-E1ADEB331AF7}"/>
                </a:ext>
              </a:extLst>
            </p:cNvPr>
            <p:cNvSpPr txBox="1"/>
            <p:nvPr/>
          </p:nvSpPr>
          <p:spPr>
            <a:xfrm>
              <a:off x="10153704" y="3472005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has</a:t>
              </a:r>
            </a:p>
          </p:txBody>
        </p:sp>
      </p:grp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798876C4-2BDE-40ED-9FC6-FC34D3A7C69F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7206586" y="3323855"/>
            <a:ext cx="0" cy="508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E178EECF-0F9F-438F-B892-712C0A6C2E3B}"/>
              </a:ext>
            </a:extLst>
          </p:cNvPr>
          <p:cNvGrpSpPr/>
          <p:nvPr/>
        </p:nvGrpSpPr>
        <p:grpSpPr>
          <a:xfrm rot="5400000">
            <a:off x="8172585" y="3402206"/>
            <a:ext cx="246221" cy="860237"/>
            <a:chOff x="1776350" y="160124"/>
            <a:chExt cx="246221" cy="860237"/>
          </a:xfrm>
        </p:grpSpPr>
        <p:grpSp>
          <p:nvGrpSpPr>
            <p:cNvPr id="150" name="Gruppo 149">
              <a:extLst>
                <a:ext uri="{FF2B5EF4-FFF2-40B4-BE49-F238E27FC236}">
                  <a16:creationId xmlns:a16="http://schemas.microsoft.com/office/drawing/2014/main" id="{B679CA09-B1BE-4E11-B35B-A93EDC2FD87C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52" name="Connettore diritto 151">
                <a:extLst>
                  <a:ext uri="{FF2B5EF4-FFF2-40B4-BE49-F238E27FC236}">
                    <a16:creationId xmlns:a16="http://schemas.microsoft.com/office/drawing/2014/main" id="{0F949264-5609-40C3-8D6A-9ECE6F2EF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13776E14-6575-46B4-81DB-7B430ADFAF3C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CasellaDiTesto 150">
              <a:extLst>
                <a:ext uri="{FF2B5EF4-FFF2-40B4-BE49-F238E27FC236}">
                  <a16:creationId xmlns:a16="http://schemas.microsoft.com/office/drawing/2014/main" id="{3737B782-98FE-4CCD-97F4-B3C6F61957D4}"/>
                </a:ext>
              </a:extLst>
            </p:cNvPr>
            <p:cNvSpPr txBox="1"/>
            <p:nvPr/>
          </p:nvSpPr>
          <p:spPr>
            <a:xfrm rot="16200000">
              <a:off x="1531411" y="405063"/>
              <a:ext cx="7360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mapWidth</a:t>
              </a:r>
              <a:endParaRPr lang="en-US" sz="1000" dirty="0"/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FFD71A71-E579-4A93-9E21-59CF1290CC43}"/>
              </a:ext>
            </a:extLst>
          </p:cNvPr>
          <p:cNvGrpSpPr/>
          <p:nvPr/>
        </p:nvGrpSpPr>
        <p:grpSpPr>
          <a:xfrm rot="5400000">
            <a:off x="8205953" y="3680812"/>
            <a:ext cx="246221" cy="938785"/>
            <a:chOff x="1776350" y="81576"/>
            <a:chExt cx="246221" cy="938785"/>
          </a:xfrm>
        </p:grpSpPr>
        <p:grpSp>
          <p:nvGrpSpPr>
            <p:cNvPr id="155" name="Gruppo 154">
              <a:extLst>
                <a:ext uri="{FF2B5EF4-FFF2-40B4-BE49-F238E27FC236}">
                  <a16:creationId xmlns:a16="http://schemas.microsoft.com/office/drawing/2014/main" id="{FFA67B4B-D362-485B-B2CA-C8ED8911FD79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57" name="Connettore diritto 156">
                <a:extLst>
                  <a:ext uri="{FF2B5EF4-FFF2-40B4-BE49-F238E27FC236}">
                    <a16:creationId xmlns:a16="http://schemas.microsoft.com/office/drawing/2014/main" id="{49A5EC6D-0DBF-44BB-811E-0338B3B14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354AA4CD-16D3-41F7-A9B5-ADB92B0B953F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740D5384-4FA3-4C33-8919-2A3C722876D6}"/>
                </a:ext>
              </a:extLst>
            </p:cNvPr>
            <p:cNvSpPr txBox="1"/>
            <p:nvPr/>
          </p:nvSpPr>
          <p:spPr>
            <a:xfrm rot="16200000">
              <a:off x="1492137" y="365789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mapSpacing</a:t>
              </a:r>
              <a:endParaRPr lang="en-US" sz="1000" dirty="0"/>
            </a:p>
          </p:txBody>
        </p:sp>
      </p:grp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8CB6F214-5604-4F70-BC6D-B28138D229E6}"/>
              </a:ext>
            </a:extLst>
          </p:cNvPr>
          <p:cNvSpPr/>
          <p:nvPr/>
        </p:nvSpPr>
        <p:spPr>
          <a:xfrm>
            <a:off x="4151880" y="3837226"/>
            <a:ext cx="879079" cy="31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BA2DA692-CA29-462F-8CE0-5A92432C6E09}"/>
              </a:ext>
            </a:extLst>
          </p:cNvPr>
          <p:cNvSpPr txBox="1"/>
          <p:nvPr/>
        </p:nvSpPr>
        <p:spPr>
          <a:xfrm>
            <a:off x="4300848" y="38576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anchor</a:t>
            </a:r>
          </a:p>
        </p:txBody>
      </p: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8817EA7A-1A52-467F-8F11-1FD49C614EDD}"/>
              </a:ext>
            </a:extLst>
          </p:cNvPr>
          <p:cNvGrpSpPr/>
          <p:nvPr/>
        </p:nvGrpSpPr>
        <p:grpSpPr>
          <a:xfrm>
            <a:off x="3997030" y="3467894"/>
            <a:ext cx="309700" cy="369330"/>
            <a:chOff x="1746032" y="651031"/>
            <a:chExt cx="309700" cy="369330"/>
          </a:xfrm>
        </p:grpSpPr>
        <p:grpSp>
          <p:nvGrpSpPr>
            <p:cNvPr id="183" name="Gruppo 182">
              <a:extLst>
                <a:ext uri="{FF2B5EF4-FFF2-40B4-BE49-F238E27FC236}">
                  <a16:creationId xmlns:a16="http://schemas.microsoft.com/office/drawing/2014/main" id="{F1D2273C-EFBF-4F92-84A1-21A12986EC37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85" name="Connettore diritto 184">
                <a:extLst>
                  <a:ext uri="{FF2B5EF4-FFF2-40B4-BE49-F238E27FC236}">
                    <a16:creationId xmlns:a16="http://schemas.microsoft.com/office/drawing/2014/main" id="{7B5979E2-B61E-46BB-B16B-67BDF057F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e 185">
                <a:extLst>
                  <a:ext uri="{FF2B5EF4-FFF2-40B4-BE49-F238E27FC236}">
                    <a16:creationId xmlns:a16="http://schemas.microsoft.com/office/drawing/2014/main" id="{BAA507C6-08EA-4937-B5C0-0291AC22FAAC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F1FAAFB5-F43F-402E-AF17-3389ABF987C8}"/>
                </a:ext>
              </a:extLst>
            </p:cNvPr>
            <p:cNvSpPr txBox="1"/>
            <p:nvPr/>
          </p:nvSpPr>
          <p:spPr>
            <a:xfrm>
              <a:off x="1746032" y="651031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 id</a:t>
              </a:r>
            </a:p>
          </p:txBody>
        </p:sp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7ADDD182-0D45-4A0E-80A7-53EC2A218693}"/>
              </a:ext>
            </a:extLst>
          </p:cNvPr>
          <p:cNvGrpSpPr/>
          <p:nvPr/>
        </p:nvGrpSpPr>
        <p:grpSpPr>
          <a:xfrm>
            <a:off x="4231247" y="3467045"/>
            <a:ext cx="402674" cy="370179"/>
            <a:chOff x="1701944" y="650182"/>
            <a:chExt cx="402674" cy="370179"/>
          </a:xfrm>
        </p:grpSpPr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CE561F70-96AA-4FE0-A2BD-F10BA9DF7C7D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81" name="Connettore diritto 180">
                <a:extLst>
                  <a:ext uri="{FF2B5EF4-FFF2-40B4-BE49-F238E27FC236}">
                    <a16:creationId xmlns:a16="http://schemas.microsoft.com/office/drawing/2014/main" id="{444CF8BE-8DBD-454B-B1B9-CE4B09B93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e 181">
                <a:extLst>
                  <a:ext uri="{FF2B5EF4-FFF2-40B4-BE49-F238E27FC236}">
                    <a16:creationId xmlns:a16="http://schemas.microsoft.com/office/drawing/2014/main" id="{DEBA3491-90B8-4E81-8F88-C5436073E127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CasellaDiTesto 179">
              <a:extLst>
                <a:ext uri="{FF2B5EF4-FFF2-40B4-BE49-F238E27FC236}">
                  <a16:creationId xmlns:a16="http://schemas.microsoft.com/office/drawing/2014/main" id="{AF3D48DA-5251-4BC6-87F5-4D302E7ADBD7}"/>
                </a:ext>
              </a:extLst>
            </p:cNvPr>
            <p:cNvSpPr txBox="1"/>
            <p:nvPr/>
          </p:nvSpPr>
          <p:spPr>
            <a:xfrm>
              <a:off x="1701944" y="650182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mac</a:t>
              </a:r>
            </a:p>
          </p:txBody>
        </p:sp>
      </p:grpSp>
      <p:grpSp>
        <p:nvGrpSpPr>
          <p:cNvPr id="164" name="Gruppo 163">
            <a:extLst>
              <a:ext uri="{FF2B5EF4-FFF2-40B4-BE49-F238E27FC236}">
                <a16:creationId xmlns:a16="http://schemas.microsoft.com/office/drawing/2014/main" id="{EF37E0AD-ABC1-4B80-A072-A6C57EB16CB4}"/>
              </a:ext>
            </a:extLst>
          </p:cNvPr>
          <p:cNvGrpSpPr/>
          <p:nvPr/>
        </p:nvGrpSpPr>
        <p:grpSpPr>
          <a:xfrm>
            <a:off x="4487184" y="3467046"/>
            <a:ext cx="479618" cy="370179"/>
            <a:chOff x="1674480" y="650182"/>
            <a:chExt cx="479618" cy="370179"/>
          </a:xfrm>
        </p:grpSpPr>
        <p:grpSp>
          <p:nvGrpSpPr>
            <p:cNvPr id="175" name="Gruppo 174">
              <a:extLst>
                <a:ext uri="{FF2B5EF4-FFF2-40B4-BE49-F238E27FC236}">
                  <a16:creationId xmlns:a16="http://schemas.microsoft.com/office/drawing/2014/main" id="{C3A60803-89BF-4003-B07B-3180D70C2E6C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77" name="Connettore diritto 176">
                <a:extLst>
                  <a:ext uri="{FF2B5EF4-FFF2-40B4-BE49-F238E27FC236}">
                    <a16:creationId xmlns:a16="http://schemas.microsoft.com/office/drawing/2014/main" id="{888938BC-7449-4CA5-81C0-A69A5E83F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e 177">
                <a:extLst>
                  <a:ext uri="{FF2B5EF4-FFF2-40B4-BE49-F238E27FC236}">
                    <a16:creationId xmlns:a16="http://schemas.microsoft.com/office/drawing/2014/main" id="{1DEC334B-4613-4005-9A3C-14DE5ABEE0C0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CasellaDiTesto 175">
              <a:extLst>
                <a:ext uri="{FF2B5EF4-FFF2-40B4-BE49-F238E27FC236}">
                  <a16:creationId xmlns:a16="http://schemas.microsoft.com/office/drawing/2014/main" id="{66E7170C-D5BC-4C6D-BF08-C84EFDC6B9E2}"/>
                </a:ext>
              </a:extLst>
            </p:cNvPr>
            <p:cNvSpPr txBox="1"/>
            <p:nvPr/>
          </p:nvSpPr>
          <p:spPr>
            <a:xfrm>
              <a:off x="1674480" y="650182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name</a:t>
              </a:r>
            </a:p>
          </p:txBody>
        </p:sp>
      </p:grp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F142FA30-0222-4112-8A36-5E473337A8E0}"/>
              </a:ext>
            </a:extLst>
          </p:cNvPr>
          <p:cNvGrpSpPr/>
          <p:nvPr/>
        </p:nvGrpSpPr>
        <p:grpSpPr>
          <a:xfrm rot="10800000">
            <a:off x="3811670" y="4155105"/>
            <a:ext cx="718466" cy="370179"/>
            <a:chOff x="1539364" y="650182"/>
            <a:chExt cx="718466" cy="370179"/>
          </a:xfrm>
        </p:grpSpPr>
        <p:grpSp>
          <p:nvGrpSpPr>
            <p:cNvPr id="171" name="Gruppo 170">
              <a:extLst>
                <a:ext uri="{FF2B5EF4-FFF2-40B4-BE49-F238E27FC236}">
                  <a16:creationId xmlns:a16="http://schemas.microsoft.com/office/drawing/2014/main" id="{C704C7E9-B517-48ED-A65E-91250626C9DC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73" name="Connettore diritto 172">
                <a:extLst>
                  <a:ext uri="{FF2B5EF4-FFF2-40B4-BE49-F238E27FC236}">
                    <a16:creationId xmlns:a16="http://schemas.microsoft.com/office/drawing/2014/main" id="{37698F17-8F25-4E9B-8CD9-D5B434C9B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Ovale 173">
                <a:extLst>
                  <a:ext uri="{FF2B5EF4-FFF2-40B4-BE49-F238E27FC236}">
                    <a16:creationId xmlns:a16="http://schemas.microsoft.com/office/drawing/2014/main" id="{47E40A43-4607-413C-933E-D3B08BF86EAD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CasellaDiTesto 171">
              <a:extLst>
                <a:ext uri="{FF2B5EF4-FFF2-40B4-BE49-F238E27FC236}">
                  <a16:creationId xmlns:a16="http://schemas.microsoft.com/office/drawing/2014/main" id="{D7443FF5-E132-442B-B2A8-F098F3E93ABD}"/>
                </a:ext>
              </a:extLst>
            </p:cNvPr>
            <p:cNvSpPr txBox="1"/>
            <p:nvPr/>
          </p:nvSpPr>
          <p:spPr>
            <a:xfrm rot="10800000">
              <a:off x="1539364" y="650182"/>
              <a:ext cx="7184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emerZone</a:t>
              </a:r>
              <a:endParaRPr lang="en-US" sz="1000" dirty="0"/>
            </a:p>
          </p:txBody>
        </p:sp>
      </p:grpSp>
      <p:grpSp>
        <p:nvGrpSpPr>
          <p:cNvPr id="187" name="Gruppo 186">
            <a:extLst>
              <a:ext uri="{FF2B5EF4-FFF2-40B4-BE49-F238E27FC236}">
                <a16:creationId xmlns:a16="http://schemas.microsoft.com/office/drawing/2014/main" id="{099FCF8A-C1B4-4FCD-BEE3-09D24824F8F0}"/>
              </a:ext>
            </a:extLst>
          </p:cNvPr>
          <p:cNvGrpSpPr/>
          <p:nvPr/>
        </p:nvGrpSpPr>
        <p:grpSpPr>
          <a:xfrm>
            <a:off x="5940660" y="3804832"/>
            <a:ext cx="397683" cy="384598"/>
            <a:chOff x="10123803" y="3406434"/>
            <a:chExt cx="397683" cy="384598"/>
          </a:xfrm>
        </p:grpSpPr>
        <p:sp>
          <p:nvSpPr>
            <p:cNvPr id="188" name="Rombo 187">
              <a:extLst>
                <a:ext uri="{FF2B5EF4-FFF2-40B4-BE49-F238E27FC236}">
                  <a16:creationId xmlns:a16="http://schemas.microsoft.com/office/drawing/2014/main" id="{A60E1943-CA95-4D40-A064-AA31174BBDF5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asellaDiTesto 188">
              <a:extLst>
                <a:ext uri="{FF2B5EF4-FFF2-40B4-BE49-F238E27FC236}">
                  <a16:creationId xmlns:a16="http://schemas.microsoft.com/office/drawing/2014/main" id="{C047636D-A246-445E-8D95-845F891B71D4}"/>
                </a:ext>
              </a:extLst>
            </p:cNvPr>
            <p:cNvSpPr txBox="1"/>
            <p:nvPr/>
          </p:nvSpPr>
          <p:spPr>
            <a:xfrm>
              <a:off x="10153704" y="3472005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has</a:t>
              </a:r>
            </a:p>
          </p:txBody>
        </p:sp>
      </p:grp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F1BB225C-7192-4BF7-BE75-31F91105C9F5}"/>
              </a:ext>
            </a:extLst>
          </p:cNvPr>
          <p:cNvCxnSpPr>
            <a:cxnSpLocks/>
            <a:stCxn id="160" idx="3"/>
            <a:endCxn id="188" idx="1"/>
          </p:cNvCxnSpPr>
          <p:nvPr/>
        </p:nvCxnSpPr>
        <p:spPr>
          <a:xfrm>
            <a:off x="5030959" y="3996167"/>
            <a:ext cx="909701" cy="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CA52FB3F-2EC3-4184-87D0-222350634EFA}"/>
              </a:ext>
            </a:extLst>
          </p:cNvPr>
          <p:cNvCxnSpPr>
            <a:cxnSpLocks/>
            <a:stCxn id="189" idx="3"/>
            <a:endCxn id="112" idx="1"/>
          </p:cNvCxnSpPr>
          <p:nvPr/>
        </p:nvCxnSpPr>
        <p:spPr>
          <a:xfrm>
            <a:off x="6333161" y="3993514"/>
            <a:ext cx="645353" cy="2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9C917F2F-47D9-4688-81B6-4932504196E0}"/>
              </a:ext>
            </a:extLst>
          </p:cNvPr>
          <p:cNvGrpSpPr/>
          <p:nvPr/>
        </p:nvGrpSpPr>
        <p:grpSpPr>
          <a:xfrm>
            <a:off x="4828412" y="3467045"/>
            <a:ext cx="417102" cy="370179"/>
            <a:chOff x="1698024" y="650182"/>
            <a:chExt cx="417102" cy="370179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43193DAF-02E4-4AE6-A624-25A5BBD5BF21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197" name="Connettore diritto 196">
                <a:extLst>
                  <a:ext uri="{FF2B5EF4-FFF2-40B4-BE49-F238E27FC236}">
                    <a16:creationId xmlns:a16="http://schemas.microsoft.com/office/drawing/2014/main" id="{C3D058D4-EFA1-4F92-AC2A-3315914B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e 197">
                <a:extLst>
                  <a:ext uri="{FF2B5EF4-FFF2-40B4-BE49-F238E27FC236}">
                    <a16:creationId xmlns:a16="http://schemas.microsoft.com/office/drawing/2014/main" id="{81006B64-64BD-4574-943F-20A3A878D4B9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6B0CE6F6-2EA6-4FAF-B558-DA64BBAB68DC}"/>
                </a:ext>
              </a:extLst>
            </p:cNvPr>
            <p:cNvSpPr txBox="1"/>
            <p:nvPr/>
          </p:nvSpPr>
          <p:spPr>
            <a:xfrm>
              <a:off x="1698024" y="650182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type</a:t>
              </a:r>
            </a:p>
          </p:txBody>
        </p:sp>
      </p:grpSp>
      <p:grpSp>
        <p:nvGrpSpPr>
          <p:cNvPr id="199" name="Gruppo 198">
            <a:extLst>
              <a:ext uri="{FF2B5EF4-FFF2-40B4-BE49-F238E27FC236}">
                <a16:creationId xmlns:a16="http://schemas.microsoft.com/office/drawing/2014/main" id="{BFDB352A-DE81-416A-8960-FD09134D4FD0}"/>
              </a:ext>
            </a:extLst>
          </p:cNvPr>
          <p:cNvGrpSpPr/>
          <p:nvPr/>
        </p:nvGrpSpPr>
        <p:grpSpPr>
          <a:xfrm rot="16200000">
            <a:off x="3755855" y="3573684"/>
            <a:ext cx="246221" cy="538424"/>
            <a:chOff x="1788119" y="481937"/>
            <a:chExt cx="246221" cy="538424"/>
          </a:xfrm>
        </p:grpSpPr>
        <p:grpSp>
          <p:nvGrpSpPr>
            <p:cNvPr id="200" name="Gruppo 199">
              <a:extLst>
                <a:ext uri="{FF2B5EF4-FFF2-40B4-BE49-F238E27FC236}">
                  <a16:creationId xmlns:a16="http://schemas.microsoft.com/office/drawing/2014/main" id="{15DE82D5-4A2F-43CE-9787-E39CBBF5304F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02" name="Connettore diritto 201">
                <a:extLst>
                  <a:ext uri="{FF2B5EF4-FFF2-40B4-BE49-F238E27FC236}">
                    <a16:creationId xmlns:a16="http://schemas.microsoft.com/office/drawing/2014/main" id="{B9C9A721-0670-4C61-BFF5-806CC7099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e 202">
                <a:extLst>
                  <a:ext uri="{FF2B5EF4-FFF2-40B4-BE49-F238E27FC236}">
                    <a16:creationId xmlns:a16="http://schemas.microsoft.com/office/drawing/2014/main" id="{3DE797A9-E921-4EEA-94CE-C16B6329E184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CasellaDiTesto 200">
              <a:extLst>
                <a:ext uri="{FF2B5EF4-FFF2-40B4-BE49-F238E27FC236}">
                  <a16:creationId xmlns:a16="http://schemas.microsoft.com/office/drawing/2014/main" id="{25F6D421-4359-4B0B-AC44-562E4CCFDEBC}"/>
                </a:ext>
              </a:extLst>
            </p:cNvPr>
            <p:cNvSpPr txBox="1"/>
            <p:nvPr/>
          </p:nvSpPr>
          <p:spPr>
            <a:xfrm rot="5400000">
              <a:off x="1699473" y="570583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xPos</a:t>
              </a:r>
              <a:endParaRPr lang="en-US" sz="1000" dirty="0"/>
            </a:p>
          </p:txBody>
        </p:sp>
      </p:grpSp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637AED64-8277-4B2C-A68D-071C8D486140}"/>
              </a:ext>
            </a:extLst>
          </p:cNvPr>
          <p:cNvGrpSpPr/>
          <p:nvPr/>
        </p:nvGrpSpPr>
        <p:grpSpPr>
          <a:xfrm rot="10800000">
            <a:off x="4587171" y="4159567"/>
            <a:ext cx="425116" cy="369177"/>
            <a:chOff x="1699111" y="651184"/>
            <a:chExt cx="425116" cy="369177"/>
          </a:xfrm>
        </p:grpSpPr>
        <p:grpSp>
          <p:nvGrpSpPr>
            <p:cNvPr id="205" name="Gruppo 204">
              <a:extLst>
                <a:ext uri="{FF2B5EF4-FFF2-40B4-BE49-F238E27FC236}">
                  <a16:creationId xmlns:a16="http://schemas.microsoft.com/office/drawing/2014/main" id="{A5024FC7-856F-4103-A239-0BE69F6BADC2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07" name="Connettore diritto 206">
                <a:extLst>
                  <a:ext uri="{FF2B5EF4-FFF2-40B4-BE49-F238E27FC236}">
                    <a16:creationId xmlns:a16="http://schemas.microsoft.com/office/drawing/2014/main" id="{15ACC8CD-015C-43A4-96D5-CE285B75F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e 207">
                <a:extLst>
                  <a:ext uri="{FF2B5EF4-FFF2-40B4-BE49-F238E27FC236}">
                    <a16:creationId xmlns:a16="http://schemas.microsoft.com/office/drawing/2014/main" id="{AB20FBC5-3E46-4A0C-A480-4709B558A3F0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39CFA35D-C475-4B84-A413-A5EB20A458B8}"/>
                </a:ext>
              </a:extLst>
            </p:cNvPr>
            <p:cNvSpPr txBox="1"/>
            <p:nvPr/>
          </p:nvSpPr>
          <p:spPr>
            <a:xfrm rot="10800000">
              <a:off x="1699111" y="651184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yPos</a:t>
              </a:r>
              <a:endParaRPr lang="en-US" sz="1000" dirty="0"/>
            </a:p>
          </p:txBody>
        </p:sp>
      </p:grpSp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F0BCF196-659B-4B60-AD4F-2FF467D86BD6}"/>
              </a:ext>
            </a:extLst>
          </p:cNvPr>
          <p:cNvGrpSpPr/>
          <p:nvPr/>
        </p:nvGrpSpPr>
        <p:grpSpPr>
          <a:xfrm rot="16200000">
            <a:off x="3749101" y="3872030"/>
            <a:ext cx="246221" cy="544152"/>
            <a:chOff x="1788119" y="476209"/>
            <a:chExt cx="246221" cy="544152"/>
          </a:xfrm>
        </p:grpSpPr>
        <p:grpSp>
          <p:nvGrpSpPr>
            <p:cNvPr id="210" name="Gruppo 209">
              <a:extLst>
                <a:ext uri="{FF2B5EF4-FFF2-40B4-BE49-F238E27FC236}">
                  <a16:creationId xmlns:a16="http://schemas.microsoft.com/office/drawing/2014/main" id="{7359F7FF-38A4-46FE-88B7-B5155B27E8BE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6A4F8D72-71D6-4EBC-9A8B-CBDBEDFAE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e 212">
                <a:extLst>
                  <a:ext uri="{FF2B5EF4-FFF2-40B4-BE49-F238E27FC236}">
                    <a16:creationId xmlns:a16="http://schemas.microsoft.com/office/drawing/2014/main" id="{D530D698-BD1C-4DC7-A7F6-77FE19C3A42F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CasellaDiTesto 210">
              <a:extLst>
                <a:ext uri="{FF2B5EF4-FFF2-40B4-BE49-F238E27FC236}">
                  <a16:creationId xmlns:a16="http://schemas.microsoft.com/office/drawing/2014/main" id="{28794FEE-7EA3-40D8-85A9-32284318E1DF}"/>
                </a:ext>
              </a:extLst>
            </p:cNvPr>
            <p:cNvSpPr txBox="1"/>
            <p:nvPr/>
          </p:nvSpPr>
          <p:spPr>
            <a:xfrm rot="5400000">
              <a:off x="1701878" y="562450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zPos</a:t>
              </a:r>
              <a:endParaRPr lang="en-US" sz="1000" dirty="0"/>
            </a:p>
          </p:txBody>
        </p:sp>
      </p:grpSp>
      <p:grpSp>
        <p:nvGrpSpPr>
          <p:cNvPr id="214" name="Gruppo 213">
            <a:extLst>
              <a:ext uri="{FF2B5EF4-FFF2-40B4-BE49-F238E27FC236}">
                <a16:creationId xmlns:a16="http://schemas.microsoft.com/office/drawing/2014/main" id="{59C61F53-A0EF-47EE-9961-65FAD4F6A7AC}"/>
              </a:ext>
            </a:extLst>
          </p:cNvPr>
          <p:cNvGrpSpPr/>
          <p:nvPr/>
        </p:nvGrpSpPr>
        <p:grpSpPr>
          <a:xfrm rot="5400000">
            <a:off x="5326632" y="3421568"/>
            <a:ext cx="246221" cy="826573"/>
            <a:chOff x="1776349" y="193788"/>
            <a:chExt cx="246221" cy="826573"/>
          </a:xfrm>
        </p:grpSpPr>
        <p:grpSp>
          <p:nvGrpSpPr>
            <p:cNvPr id="215" name="Gruppo 214">
              <a:extLst>
                <a:ext uri="{FF2B5EF4-FFF2-40B4-BE49-F238E27FC236}">
                  <a16:creationId xmlns:a16="http://schemas.microsoft.com/office/drawing/2014/main" id="{A959C7D3-77B8-4F40-95E1-6F8A7C4A8073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17" name="Connettore diritto 216">
                <a:extLst>
                  <a:ext uri="{FF2B5EF4-FFF2-40B4-BE49-F238E27FC236}">
                    <a16:creationId xmlns:a16="http://schemas.microsoft.com/office/drawing/2014/main" id="{D9C1A0BC-F247-4F12-8E5C-C637A37A6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e 217">
                <a:extLst>
                  <a:ext uri="{FF2B5EF4-FFF2-40B4-BE49-F238E27FC236}">
                    <a16:creationId xmlns:a16="http://schemas.microsoft.com/office/drawing/2014/main" id="{7814C03C-13D2-4191-AB78-0A251C9C9BD2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CasellaDiTesto 215">
              <a:extLst>
                <a:ext uri="{FF2B5EF4-FFF2-40B4-BE49-F238E27FC236}">
                  <a16:creationId xmlns:a16="http://schemas.microsoft.com/office/drawing/2014/main" id="{F093650C-4E80-47CC-87A2-4BB46615E4A0}"/>
                </a:ext>
              </a:extLst>
            </p:cNvPr>
            <p:cNvSpPr txBox="1"/>
            <p:nvPr/>
          </p:nvSpPr>
          <p:spPr>
            <a:xfrm rot="16200000">
              <a:off x="1548242" y="421895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neighbors</a:t>
              </a:r>
            </a:p>
          </p:txBody>
        </p:sp>
      </p:grpSp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A0CCF984-FD6D-4F9A-9463-71C606256D9C}"/>
              </a:ext>
            </a:extLst>
          </p:cNvPr>
          <p:cNvGrpSpPr/>
          <p:nvPr/>
        </p:nvGrpSpPr>
        <p:grpSpPr>
          <a:xfrm rot="5400000">
            <a:off x="5444558" y="3612257"/>
            <a:ext cx="246221" cy="1071833"/>
            <a:chOff x="1776358" y="-51472"/>
            <a:chExt cx="246221" cy="1071833"/>
          </a:xfrm>
        </p:grpSpPr>
        <p:grpSp>
          <p:nvGrpSpPr>
            <p:cNvPr id="220" name="Gruppo 219">
              <a:extLst>
                <a:ext uri="{FF2B5EF4-FFF2-40B4-BE49-F238E27FC236}">
                  <a16:creationId xmlns:a16="http://schemas.microsoft.com/office/drawing/2014/main" id="{CBCEDF54-24CB-46F1-9E8D-6C746B650F76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22" name="Connettore diritto 221">
                <a:extLst>
                  <a:ext uri="{FF2B5EF4-FFF2-40B4-BE49-F238E27FC236}">
                    <a16:creationId xmlns:a16="http://schemas.microsoft.com/office/drawing/2014/main" id="{1C5AF0F0-F539-4084-82A9-5EA2395BE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e 222">
                <a:extLst>
                  <a:ext uri="{FF2B5EF4-FFF2-40B4-BE49-F238E27FC236}">
                    <a16:creationId xmlns:a16="http://schemas.microsoft.com/office/drawing/2014/main" id="{84D21618-1AD7-4197-AF6E-823FBABBD8AE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CasellaDiTesto 220">
              <a:extLst>
                <a:ext uri="{FF2B5EF4-FFF2-40B4-BE49-F238E27FC236}">
                  <a16:creationId xmlns:a16="http://schemas.microsoft.com/office/drawing/2014/main" id="{C8F7B989-B5F8-411F-B0F2-AB661C878E4D}"/>
                </a:ext>
              </a:extLst>
            </p:cNvPr>
            <p:cNvSpPr txBox="1"/>
            <p:nvPr/>
          </p:nvSpPr>
          <p:spPr>
            <a:xfrm rot="16200000">
              <a:off x="1425621" y="299265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permitedAsset</a:t>
              </a:r>
              <a:endParaRPr lang="en-US" sz="1000" dirty="0"/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539F711B-E38D-4D43-9D9F-71C7DF13155A}"/>
              </a:ext>
            </a:extLst>
          </p:cNvPr>
          <p:cNvGrpSpPr/>
          <p:nvPr/>
        </p:nvGrpSpPr>
        <p:grpSpPr>
          <a:xfrm rot="10800000">
            <a:off x="4896306" y="4162439"/>
            <a:ext cx="280846" cy="366255"/>
            <a:chOff x="1765069" y="654106"/>
            <a:chExt cx="280846" cy="366255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848C0831-E78F-4998-9993-573831A19016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29" name="Connettore diritto 228">
                <a:extLst>
                  <a:ext uri="{FF2B5EF4-FFF2-40B4-BE49-F238E27FC236}">
                    <a16:creationId xmlns:a16="http://schemas.microsoft.com/office/drawing/2014/main" id="{15C81E09-8E15-4B99-9872-E094016AF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e 229">
                <a:extLst>
                  <a:ext uri="{FF2B5EF4-FFF2-40B4-BE49-F238E27FC236}">
                    <a16:creationId xmlns:a16="http://schemas.microsoft.com/office/drawing/2014/main" id="{801B2E84-F62D-4FFC-A305-4D8592C9AC7D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151A6B56-C55E-49AD-8A9A-094AABF125DE}"/>
                </a:ext>
              </a:extLst>
            </p:cNvPr>
            <p:cNvSpPr txBox="1"/>
            <p:nvPr/>
          </p:nvSpPr>
          <p:spPr>
            <a:xfrm rot="10800000">
              <a:off x="1765069" y="654106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ip</a:t>
              </a:r>
              <a:endParaRPr lang="en-US" sz="1000" dirty="0"/>
            </a:p>
          </p:txBody>
        </p:sp>
      </p:grpSp>
      <p:grpSp>
        <p:nvGrpSpPr>
          <p:cNvPr id="231" name="Gruppo 230">
            <a:extLst>
              <a:ext uri="{FF2B5EF4-FFF2-40B4-BE49-F238E27FC236}">
                <a16:creationId xmlns:a16="http://schemas.microsoft.com/office/drawing/2014/main" id="{1FD16B8A-9DF5-47C0-AE73-ADA590C7EE25}"/>
              </a:ext>
            </a:extLst>
          </p:cNvPr>
          <p:cNvGrpSpPr/>
          <p:nvPr/>
        </p:nvGrpSpPr>
        <p:grpSpPr>
          <a:xfrm>
            <a:off x="3782794" y="3056715"/>
            <a:ext cx="2018501" cy="784533"/>
            <a:chOff x="1414672" y="916746"/>
            <a:chExt cx="2018501" cy="784533"/>
          </a:xfrm>
        </p:grpSpPr>
        <p:grpSp>
          <p:nvGrpSpPr>
            <p:cNvPr id="232" name="Gruppo 231">
              <a:extLst>
                <a:ext uri="{FF2B5EF4-FFF2-40B4-BE49-F238E27FC236}">
                  <a16:creationId xmlns:a16="http://schemas.microsoft.com/office/drawing/2014/main" id="{3F28792B-A65B-4F46-A8E0-183458B57ADC}"/>
                </a:ext>
              </a:extLst>
            </p:cNvPr>
            <p:cNvGrpSpPr/>
            <p:nvPr/>
          </p:nvGrpSpPr>
          <p:grpSpPr>
            <a:xfrm>
              <a:off x="1875894" y="1266566"/>
              <a:ext cx="62791" cy="434713"/>
              <a:chOff x="4301212" y="1564005"/>
              <a:chExt cx="62791" cy="434713"/>
            </a:xfrm>
          </p:grpSpPr>
          <p:cxnSp>
            <p:nvCxnSpPr>
              <p:cNvPr id="234" name="Connettore diritto 233">
                <a:extLst>
                  <a:ext uri="{FF2B5EF4-FFF2-40B4-BE49-F238E27FC236}">
                    <a16:creationId xmlns:a16="http://schemas.microsoft.com/office/drawing/2014/main" id="{97C06B1A-669C-4110-A7AB-2F3EA588D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8600" y="1622207"/>
                <a:ext cx="3560" cy="376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e 234">
                <a:extLst>
                  <a:ext uri="{FF2B5EF4-FFF2-40B4-BE49-F238E27FC236}">
                    <a16:creationId xmlns:a16="http://schemas.microsoft.com/office/drawing/2014/main" id="{BE2C7D84-71F0-42A9-A7E2-15044ABBBB3E}"/>
                  </a:ext>
                </a:extLst>
              </p:cNvPr>
              <p:cNvSpPr/>
              <p:nvPr/>
            </p:nvSpPr>
            <p:spPr>
              <a:xfrm>
                <a:off x="4301212" y="1564005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CasellaDiTesto 232">
              <a:extLst>
                <a:ext uri="{FF2B5EF4-FFF2-40B4-BE49-F238E27FC236}">
                  <a16:creationId xmlns:a16="http://schemas.microsoft.com/office/drawing/2014/main" id="{9FFD8B80-2959-4ED2-9235-C471E6A778A4}"/>
                </a:ext>
              </a:extLst>
            </p:cNvPr>
            <p:cNvSpPr txBox="1"/>
            <p:nvPr/>
          </p:nvSpPr>
          <p:spPr>
            <a:xfrm>
              <a:off x="1414672" y="916746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isOnline</a:t>
              </a:r>
              <a:r>
                <a:rPr lang="en-US" sz="1000" dirty="0"/>
                <a:t>, proximity, </a:t>
              </a:r>
              <a:r>
                <a:rPr lang="en-US" sz="1000" dirty="0" err="1"/>
                <a:t>batteryStat</a:t>
              </a:r>
              <a:r>
                <a:rPr lang="en-US" sz="1000" dirty="0"/>
                <a:t>, </a:t>
              </a:r>
            </a:p>
            <a:p>
              <a:r>
                <a:rPr lang="en-US" sz="1000" dirty="0"/>
                <a:t>radius, </a:t>
              </a:r>
              <a:r>
                <a:rPr lang="en-US" sz="1000" dirty="0" err="1"/>
                <a:t>batteryStatAlert</a:t>
              </a:r>
              <a:r>
                <a:rPr lang="en-US" sz="1000" dirty="0"/>
                <a:t>, </a:t>
              </a:r>
              <a:r>
                <a:rPr lang="en-US" sz="1000" dirty="0" err="1"/>
                <a:t>timeAlarm</a:t>
              </a:r>
              <a:endParaRPr lang="en-US" sz="1000" dirty="0"/>
            </a:p>
          </p:txBody>
        </p:sp>
      </p:grpSp>
      <p:grpSp>
        <p:nvGrpSpPr>
          <p:cNvPr id="240" name="Gruppo 239">
            <a:extLst>
              <a:ext uri="{FF2B5EF4-FFF2-40B4-BE49-F238E27FC236}">
                <a16:creationId xmlns:a16="http://schemas.microsoft.com/office/drawing/2014/main" id="{A90FCA8E-E4DD-44B6-BAF7-7DA53872FEC6}"/>
              </a:ext>
            </a:extLst>
          </p:cNvPr>
          <p:cNvGrpSpPr/>
          <p:nvPr/>
        </p:nvGrpSpPr>
        <p:grpSpPr>
          <a:xfrm>
            <a:off x="4871167" y="3406530"/>
            <a:ext cx="62791" cy="429694"/>
            <a:chOff x="4301212" y="1393184"/>
            <a:chExt cx="62791" cy="429694"/>
          </a:xfrm>
        </p:grpSpPr>
        <p:cxnSp>
          <p:nvCxnSpPr>
            <p:cNvPr id="242" name="Connettore diritto 241">
              <a:extLst>
                <a:ext uri="{FF2B5EF4-FFF2-40B4-BE49-F238E27FC236}">
                  <a16:creationId xmlns:a16="http://schemas.microsoft.com/office/drawing/2014/main" id="{6413203B-7F1B-48B5-9B8A-9B80A8C1A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8600" y="1446367"/>
              <a:ext cx="3560" cy="37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132DEA7-0F29-43D3-951E-3671AFA5DD70}"/>
                </a:ext>
              </a:extLst>
            </p:cNvPr>
            <p:cNvSpPr/>
            <p:nvPr/>
          </p:nvSpPr>
          <p:spPr>
            <a:xfrm>
              <a:off x="4301212" y="1393184"/>
              <a:ext cx="62791" cy="66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D9375149-9374-43C1-9986-9DA69196F035}"/>
              </a:ext>
            </a:extLst>
          </p:cNvPr>
          <p:cNvGrpSpPr/>
          <p:nvPr/>
        </p:nvGrpSpPr>
        <p:grpSpPr>
          <a:xfrm rot="10800000">
            <a:off x="4551618" y="4148173"/>
            <a:ext cx="941283" cy="627578"/>
            <a:chOff x="1372574" y="897861"/>
            <a:chExt cx="941283" cy="627578"/>
          </a:xfrm>
        </p:grpSpPr>
        <p:grpSp>
          <p:nvGrpSpPr>
            <p:cNvPr id="250" name="Gruppo 249">
              <a:extLst>
                <a:ext uri="{FF2B5EF4-FFF2-40B4-BE49-F238E27FC236}">
                  <a16:creationId xmlns:a16="http://schemas.microsoft.com/office/drawing/2014/main" id="{5B6FC0BF-F98D-40E6-AE23-9241437D4DA8}"/>
                </a:ext>
              </a:extLst>
            </p:cNvPr>
            <p:cNvGrpSpPr/>
            <p:nvPr/>
          </p:nvGrpSpPr>
          <p:grpSpPr>
            <a:xfrm>
              <a:off x="1875894" y="1095745"/>
              <a:ext cx="62791" cy="429694"/>
              <a:chOff x="4301212" y="1393184"/>
              <a:chExt cx="62791" cy="429694"/>
            </a:xfrm>
          </p:grpSpPr>
          <p:cxnSp>
            <p:nvCxnSpPr>
              <p:cNvPr id="252" name="Connettore diritto 251">
                <a:extLst>
                  <a:ext uri="{FF2B5EF4-FFF2-40B4-BE49-F238E27FC236}">
                    <a16:creationId xmlns:a16="http://schemas.microsoft.com/office/drawing/2014/main" id="{71C22716-B494-428C-A5B5-7D363281B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8600" y="1446367"/>
                <a:ext cx="3560" cy="376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e 252">
                <a:extLst>
                  <a:ext uri="{FF2B5EF4-FFF2-40B4-BE49-F238E27FC236}">
                    <a16:creationId xmlns:a16="http://schemas.microsoft.com/office/drawing/2014/main" id="{10209056-DC4E-4764-901C-8E28C1D1B8C9}"/>
                  </a:ext>
                </a:extLst>
              </p:cNvPr>
              <p:cNvSpPr/>
              <p:nvPr/>
            </p:nvSpPr>
            <p:spPr>
              <a:xfrm>
                <a:off x="4301212" y="1393184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CasellaDiTesto 250">
              <a:extLst>
                <a:ext uri="{FF2B5EF4-FFF2-40B4-BE49-F238E27FC236}">
                  <a16:creationId xmlns:a16="http://schemas.microsoft.com/office/drawing/2014/main" id="{CBDBD9B6-4550-48FE-82BD-DEAA0D12B782}"/>
                </a:ext>
              </a:extLst>
            </p:cNvPr>
            <p:cNvSpPr txBox="1"/>
            <p:nvPr/>
          </p:nvSpPr>
          <p:spPr>
            <a:xfrm rot="10800000">
              <a:off x="1372574" y="897861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rssiThreeshold</a:t>
              </a:r>
              <a:endParaRPr lang="en-US" sz="1000" dirty="0"/>
            </a:p>
          </p:txBody>
        </p:sp>
      </p:grpSp>
      <p:sp>
        <p:nvSpPr>
          <p:cNvPr id="272" name="Rettangolo 271">
            <a:extLst>
              <a:ext uri="{FF2B5EF4-FFF2-40B4-BE49-F238E27FC236}">
                <a16:creationId xmlns:a16="http://schemas.microsoft.com/office/drawing/2014/main" id="{0A51B932-EF2B-4E7E-BDC6-F3429230401A}"/>
              </a:ext>
            </a:extLst>
          </p:cNvPr>
          <p:cNvSpPr/>
          <p:nvPr/>
        </p:nvSpPr>
        <p:spPr>
          <a:xfrm>
            <a:off x="3140204" y="2143415"/>
            <a:ext cx="879079" cy="31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0875DAC2-509C-4D15-9510-6A50D8C1D070}"/>
              </a:ext>
            </a:extLst>
          </p:cNvPr>
          <p:cNvSpPr txBox="1"/>
          <p:nvPr/>
        </p:nvSpPr>
        <p:spPr>
          <a:xfrm>
            <a:off x="3383348" y="2163855"/>
            <a:ext cx="37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BDA38454-E993-4995-8E12-7AD08784E435}"/>
              </a:ext>
            </a:extLst>
          </p:cNvPr>
          <p:cNvGrpSpPr/>
          <p:nvPr/>
        </p:nvGrpSpPr>
        <p:grpSpPr>
          <a:xfrm rot="10800000">
            <a:off x="2985880" y="2466966"/>
            <a:ext cx="309700" cy="369330"/>
            <a:chOff x="1753848" y="651031"/>
            <a:chExt cx="309700" cy="369330"/>
          </a:xfrm>
        </p:grpSpPr>
        <p:grpSp>
          <p:nvGrpSpPr>
            <p:cNvPr id="295" name="Gruppo 294">
              <a:extLst>
                <a:ext uri="{FF2B5EF4-FFF2-40B4-BE49-F238E27FC236}">
                  <a16:creationId xmlns:a16="http://schemas.microsoft.com/office/drawing/2014/main" id="{87351E26-D31E-4926-8CE6-D5E757714AE3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97" name="Connettore diritto 296">
                <a:extLst>
                  <a:ext uri="{FF2B5EF4-FFF2-40B4-BE49-F238E27FC236}">
                    <a16:creationId xmlns:a16="http://schemas.microsoft.com/office/drawing/2014/main" id="{38DA4E6F-60A6-474B-822D-3651CE3E7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e 297">
                <a:extLst>
                  <a:ext uri="{FF2B5EF4-FFF2-40B4-BE49-F238E27FC236}">
                    <a16:creationId xmlns:a16="http://schemas.microsoft.com/office/drawing/2014/main" id="{12E235ED-9C07-4A80-8BB8-0871812A5715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asellaDiTesto 295">
              <a:extLst>
                <a:ext uri="{FF2B5EF4-FFF2-40B4-BE49-F238E27FC236}">
                  <a16:creationId xmlns:a16="http://schemas.microsoft.com/office/drawing/2014/main" id="{99922653-644D-4A97-8B4A-F92DD3B2EB5F}"/>
                </a:ext>
              </a:extLst>
            </p:cNvPr>
            <p:cNvSpPr txBox="1"/>
            <p:nvPr/>
          </p:nvSpPr>
          <p:spPr>
            <a:xfrm rot="10800000">
              <a:off x="1753848" y="651031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 id</a:t>
              </a:r>
            </a:p>
          </p:txBody>
        </p:sp>
      </p:grpSp>
      <p:grpSp>
        <p:nvGrpSpPr>
          <p:cNvPr id="275" name="Gruppo 274">
            <a:extLst>
              <a:ext uri="{FF2B5EF4-FFF2-40B4-BE49-F238E27FC236}">
                <a16:creationId xmlns:a16="http://schemas.microsoft.com/office/drawing/2014/main" id="{DDC11233-D051-4337-9F5A-CD41A708429C}"/>
              </a:ext>
            </a:extLst>
          </p:cNvPr>
          <p:cNvGrpSpPr/>
          <p:nvPr/>
        </p:nvGrpSpPr>
        <p:grpSpPr>
          <a:xfrm>
            <a:off x="2753682" y="316017"/>
            <a:ext cx="2569934" cy="1827396"/>
            <a:chOff x="1236055" y="-807035"/>
            <a:chExt cx="2569934" cy="1827396"/>
          </a:xfrm>
        </p:grpSpPr>
        <p:grpSp>
          <p:nvGrpSpPr>
            <p:cNvPr id="291" name="Gruppo 290">
              <a:extLst>
                <a:ext uri="{FF2B5EF4-FFF2-40B4-BE49-F238E27FC236}">
                  <a16:creationId xmlns:a16="http://schemas.microsoft.com/office/drawing/2014/main" id="{7AF5A2E7-15B3-4510-B38B-FF6C87269D89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293" name="Connettore diritto 292">
                <a:extLst>
                  <a:ext uri="{FF2B5EF4-FFF2-40B4-BE49-F238E27FC236}">
                    <a16:creationId xmlns:a16="http://schemas.microsoft.com/office/drawing/2014/main" id="{50B03ABE-FDB6-4B40-80B6-309E4255E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Ovale 293">
                <a:extLst>
                  <a:ext uri="{FF2B5EF4-FFF2-40B4-BE49-F238E27FC236}">
                    <a16:creationId xmlns:a16="http://schemas.microsoft.com/office/drawing/2014/main" id="{76474DDA-B5D7-4506-AFA9-AA3D0A71DD8D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685D37FA-EAB2-4A1D-B489-6D0DCF570E83}"/>
                </a:ext>
              </a:extLst>
            </p:cNvPr>
            <p:cNvSpPr txBox="1"/>
            <p:nvPr/>
          </p:nvSpPr>
          <p:spPr>
            <a:xfrm>
              <a:off x="1236055" y="-807035"/>
              <a:ext cx="256993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mac, name, type, </a:t>
              </a:r>
              <a:r>
                <a:rPr lang="en-US" sz="1000" dirty="0" err="1"/>
                <a:t>xPos</a:t>
              </a:r>
              <a:r>
                <a:rPr lang="en-US" sz="1000" dirty="0"/>
                <a:t>, </a:t>
              </a:r>
            </a:p>
            <a:p>
              <a:r>
                <a:rPr lang="en-US" sz="1000" dirty="0" err="1"/>
                <a:t>yPos</a:t>
              </a:r>
              <a:r>
                <a:rPr lang="en-US" sz="1000" dirty="0"/>
                <a:t>, </a:t>
              </a:r>
              <a:r>
                <a:rPr lang="en-US" sz="1000" dirty="0" err="1"/>
                <a:t>zPos</a:t>
              </a:r>
              <a:r>
                <a:rPr lang="en-US" sz="1000" dirty="0"/>
                <a:t>, </a:t>
              </a:r>
              <a:r>
                <a:rPr lang="en-US" sz="1000" dirty="0" err="1"/>
                <a:t>gpsNorthDeg</a:t>
              </a:r>
              <a:r>
                <a:rPr lang="en-US" sz="1000" dirty="0"/>
                <a:t>, </a:t>
              </a:r>
            </a:p>
            <a:p>
              <a:r>
                <a:rPr lang="en-US" sz="1000" dirty="0" err="1"/>
                <a:t>gpsEstDeg</a:t>
              </a:r>
              <a:r>
                <a:rPr lang="en-US" sz="1000" dirty="0"/>
                <a:t>, </a:t>
              </a:r>
              <a:r>
                <a:rPr lang="en-US" sz="1000" dirty="0" err="1"/>
                <a:t>centroId</a:t>
              </a:r>
              <a:r>
                <a:rPr lang="en-US" sz="1000" dirty="0"/>
                <a:t>, time, </a:t>
              </a:r>
            </a:p>
            <a:p>
              <a:r>
                <a:rPr lang="en-US" sz="1000" dirty="0" err="1"/>
                <a:t>gpsTime</a:t>
              </a:r>
              <a:r>
                <a:rPr lang="en-US" sz="1000" dirty="0"/>
                <a:t>, </a:t>
              </a:r>
              <a:r>
                <a:rPr lang="en-US" sz="1000" dirty="0" err="1"/>
                <a:t>alarmTime</a:t>
              </a:r>
              <a:r>
                <a:rPr lang="en-US" sz="1000" dirty="0"/>
                <a:t>, </a:t>
              </a:r>
            </a:p>
            <a:p>
              <a:r>
                <a:rPr lang="en-US" sz="1000" dirty="0" err="1"/>
                <a:t>batteryStat</a:t>
              </a:r>
              <a:r>
                <a:rPr lang="en-US" sz="1000" dirty="0"/>
                <a:t>, </a:t>
              </a:r>
              <a:r>
                <a:rPr lang="en-US" sz="1000" dirty="0" err="1"/>
                <a:t>batteryStatAlert</a:t>
              </a:r>
              <a:r>
                <a:rPr lang="en-US" sz="1000" dirty="0"/>
                <a:t>, </a:t>
              </a:r>
            </a:p>
            <a:p>
              <a:r>
                <a:rPr lang="en-US" sz="1000" dirty="0" err="1"/>
                <a:t>manDown</a:t>
              </a:r>
              <a:r>
                <a:rPr lang="en-US" sz="1000" dirty="0"/>
                <a:t>, </a:t>
              </a:r>
              <a:r>
                <a:rPr lang="en-US" sz="1000" dirty="0" err="1"/>
                <a:t>manDownAlerted</a:t>
              </a:r>
              <a:r>
                <a:rPr lang="en-US" sz="1000" dirty="0"/>
                <a:t>,</a:t>
              </a:r>
            </a:p>
            <a:p>
              <a:r>
                <a:rPr lang="en-US" sz="1000" dirty="0" err="1"/>
                <a:t>isExit</a:t>
              </a:r>
              <a:r>
                <a:rPr lang="en-US" sz="1000" dirty="0"/>
                <a:t>, </a:t>
              </a:r>
              <a:r>
                <a:rPr lang="en-US" sz="1000" dirty="0" err="1"/>
                <a:t>manDownDisabled</a:t>
              </a:r>
              <a:r>
                <a:rPr lang="en-US" sz="1000" dirty="0"/>
                <a:t>, </a:t>
              </a:r>
            </a:p>
            <a:p>
              <a:r>
                <a:rPr lang="en-US" sz="1000" dirty="0" err="1"/>
                <a:t>manDownDisAlerted</a:t>
              </a:r>
              <a:r>
                <a:rPr lang="en-US" sz="1000" dirty="0"/>
                <a:t>, </a:t>
              </a:r>
              <a:r>
                <a:rPr lang="en-US" sz="1000" dirty="0" err="1"/>
                <a:t>sos</a:t>
              </a:r>
              <a:r>
                <a:rPr lang="en-US" sz="1000" dirty="0"/>
                <a:t>, </a:t>
              </a:r>
            </a:p>
            <a:p>
              <a:r>
                <a:rPr lang="en-US" sz="1000" dirty="0" err="1"/>
                <a:t>sosAlerted,manInQuoto</a:t>
              </a:r>
              <a:r>
                <a:rPr lang="en-US" sz="1000" dirty="0"/>
                <a:t>, </a:t>
              </a:r>
              <a:r>
                <a:rPr lang="en-US" sz="1000" dirty="0" err="1"/>
                <a:t>manInQuoteAlerted</a:t>
              </a:r>
              <a:r>
                <a:rPr lang="en-US" sz="1000" dirty="0"/>
                <a:t>,</a:t>
              </a:r>
            </a:p>
            <a:p>
              <a:r>
                <a:rPr lang="en-US" sz="1000" dirty="0" err="1"/>
                <a:t>callMeAlarm</a:t>
              </a:r>
              <a:r>
                <a:rPr lang="en-US" sz="1000" dirty="0"/>
                <a:t>, </a:t>
              </a:r>
              <a:r>
                <a:rPr lang="en-US" sz="1000" dirty="0" err="1"/>
                <a:t>evacuationAlarm</a:t>
              </a:r>
              <a:endParaRPr lang="en-US" sz="1000" dirty="0"/>
            </a:p>
          </p:txBody>
        </p:sp>
      </p:grpSp>
      <p:grpSp>
        <p:nvGrpSpPr>
          <p:cNvPr id="283" name="Gruppo 282">
            <a:extLst>
              <a:ext uri="{FF2B5EF4-FFF2-40B4-BE49-F238E27FC236}">
                <a16:creationId xmlns:a16="http://schemas.microsoft.com/office/drawing/2014/main" id="{D531B34D-4F5F-4A26-B5A8-84BF1001EAE4}"/>
              </a:ext>
            </a:extLst>
          </p:cNvPr>
          <p:cNvGrpSpPr/>
          <p:nvPr/>
        </p:nvGrpSpPr>
        <p:grpSpPr>
          <a:xfrm rot="5400000">
            <a:off x="4064211" y="2216006"/>
            <a:ext cx="62791" cy="171858"/>
            <a:chOff x="4301212" y="1145942"/>
            <a:chExt cx="62791" cy="171858"/>
          </a:xfrm>
        </p:grpSpPr>
        <p:cxnSp>
          <p:nvCxnSpPr>
            <p:cNvPr id="285" name="Connettore diritto 284">
              <a:extLst>
                <a:ext uri="{FF2B5EF4-FFF2-40B4-BE49-F238E27FC236}">
                  <a16:creationId xmlns:a16="http://schemas.microsoft.com/office/drawing/2014/main" id="{AFEF1A2F-BF66-4B9E-B1B4-55BD26BCE042}"/>
                </a:ext>
              </a:extLst>
            </p:cNvPr>
            <p:cNvCxnSpPr>
              <a:cxnSpLocks/>
            </p:cNvCxnSpPr>
            <p:nvPr/>
          </p:nvCxnSpPr>
          <p:spPr>
            <a:xfrm>
              <a:off x="4332608" y="1212659"/>
              <a:ext cx="0" cy="105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e 285">
              <a:extLst>
                <a:ext uri="{FF2B5EF4-FFF2-40B4-BE49-F238E27FC236}">
                  <a16:creationId xmlns:a16="http://schemas.microsoft.com/office/drawing/2014/main" id="{042BB683-85CB-415E-BC5F-C255F2999AE2}"/>
                </a:ext>
              </a:extLst>
            </p:cNvPr>
            <p:cNvSpPr/>
            <p:nvPr/>
          </p:nvSpPr>
          <p:spPr>
            <a:xfrm>
              <a:off x="4301212" y="1145942"/>
              <a:ext cx="62791" cy="66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CasellaDiTesto 283">
            <a:extLst>
              <a:ext uri="{FF2B5EF4-FFF2-40B4-BE49-F238E27FC236}">
                <a16:creationId xmlns:a16="http://schemas.microsoft.com/office/drawing/2014/main" id="{2A7CBBE9-E8ED-44FC-A995-13735BD5AD42}"/>
              </a:ext>
            </a:extLst>
          </p:cNvPr>
          <p:cNvSpPr txBox="1"/>
          <p:nvPr/>
        </p:nvSpPr>
        <p:spPr>
          <a:xfrm>
            <a:off x="4125029" y="1924633"/>
            <a:ext cx="2412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manDownTaciteted</a:t>
            </a:r>
            <a:r>
              <a:rPr lang="en-US" sz="1000" dirty="0"/>
              <a:t>, </a:t>
            </a:r>
            <a:r>
              <a:rPr lang="en-US" sz="1000" dirty="0" err="1"/>
              <a:t>radioSwitchedOff</a:t>
            </a:r>
            <a:r>
              <a:rPr lang="en-US" sz="1000" dirty="0"/>
              <a:t>,</a:t>
            </a:r>
          </a:p>
          <a:p>
            <a:r>
              <a:rPr lang="en-US" sz="1000" dirty="0" err="1"/>
              <a:t>diagnosticRequest</a:t>
            </a:r>
            <a:r>
              <a:rPr lang="en-US" sz="1000" dirty="0"/>
              <a:t>, </a:t>
            </a:r>
            <a:r>
              <a:rPr lang="en-US" sz="1000" dirty="0" err="1"/>
              <a:t>helmetDpi</a:t>
            </a:r>
            <a:r>
              <a:rPr lang="en-US" sz="1000" dirty="0"/>
              <a:t>,</a:t>
            </a:r>
          </a:p>
          <a:p>
            <a:r>
              <a:rPr lang="en-US" sz="1000" dirty="0" err="1"/>
              <a:t>helmetDpiAlerted</a:t>
            </a:r>
            <a:r>
              <a:rPr lang="en-US" sz="1000" dirty="0"/>
              <a:t>, </a:t>
            </a:r>
            <a:r>
              <a:rPr lang="en-US" sz="1000" dirty="0" err="1"/>
              <a:t>beltDpi</a:t>
            </a:r>
            <a:r>
              <a:rPr lang="en-US" sz="1000" dirty="0"/>
              <a:t>, </a:t>
            </a:r>
            <a:r>
              <a:rPr lang="en-US" sz="1000" dirty="0" err="1"/>
              <a:t>beltDpiAlerted</a:t>
            </a:r>
            <a:r>
              <a:rPr lang="en-US" sz="1000" dirty="0"/>
              <a:t>,</a:t>
            </a:r>
          </a:p>
          <a:p>
            <a:r>
              <a:rPr lang="en-US" sz="1000" dirty="0" err="1"/>
              <a:t>gloveDpi</a:t>
            </a:r>
            <a:r>
              <a:rPr lang="en-US" sz="1000" dirty="0"/>
              <a:t>, </a:t>
            </a:r>
            <a:r>
              <a:rPr lang="en-US" sz="1000" dirty="0" err="1"/>
              <a:t>GloveDpiAlerted</a:t>
            </a:r>
            <a:r>
              <a:rPr lang="en-US" sz="1000" dirty="0"/>
              <a:t>, </a:t>
            </a:r>
            <a:r>
              <a:rPr lang="en-US" sz="1000" dirty="0" err="1"/>
              <a:t>showDpi</a:t>
            </a:r>
            <a:r>
              <a:rPr lang="en-US" sz="1000" dirty="0"/>
              <a:t>, </a:t>
            </a:r>
          </a:p>
          <a:p>
            <a:r>
              <a:rPr lang="en-US" sz="1000" dirty="0" err="1"/>
              <a:t>showDpiAlerted</a:t>
            </a:r>
            <a:r>
              <a:rPr lang="en-US" sz="1000" dirty="0"/>
              <a:t>, </a:t>
            </a:r>
            <a:r>
              <a:rPr lang="en-US" sz="1000" dirty="0" err="1"/>
              <a:t>ropeDpi</a:t>
            </a:r>
            <a:r>
              <a:rPr lang="en-US" sz="1000" dirty="0"/>
              <a:t>, </a:t>
            </a:r>
            <a:r>
              <a:rPr lang="en-US" sz="1000" dirty="0" err="1"/>
              <a:t>alarmTime</a:t>
            </a:r>
            <a:r>
              <a:rPr lang="en-US" sz="1000" dirty="0"/>
              <a:t>,</a:t>
            </a:r>
          </a:p>
          <a:p>
            <a:r>
              <a:rPr lang="en-US" sz="1000" dirty="0" err="1"/>
              <a:t>disableTime</a:t>
            </a:r>
            <a:r>
              <a:rPr lang="en-US" sz="1000" dirty="0"/>
              <a:t>, </a:t>
            </a:r>
            <a:r>
              <a:rPr lang="en-US" sz="1000" dirty="0" err="1"/>
              <a:t>noMoveTime</a:t>
            </a:r>
            <a:r>
              <a:rPr lang="en-US" sz="1000" dirty="0"/>
              <a:t>, </a:t>
            </a:r>
            <a:r>
              <a:rPr lang="en-US" sz="1000" dirty="0" err="1"/>
              <a:t>advRate</a:t>
            </a:r>
            <a:r>
              <a:rPr lang="en-US" sz="1000" dirty="0"/>
              <a:t>,</a:t>
            </a:r>
          </a:p>
          <a:p>
            <a:r>
              <a:rPr lang="en-US" sz="1000" dirty="0" err="1"/>
              <a:t>scanningRate</a:t>
            </a:r>
            <a:r>
              <a:rPr lang="en-US" sz="1000" dirty="0"/>
              <a:t>, </a:t>
            </a:r>
            <a:r>
              <a:rPr lang="en-US" sz="1000" dirty="0" err="1"/>
              <a:t>powerLevel</a:t>
            </a:r>
            <a:endParaRPr lang="en-US" sz="1000" dirty="0"/>
          </a:p>
        </p:txBody>
      </p:sp>
      <p:grpSp>
        <p:nvGrpSpPr>
          <p:cNvPr id="327" name="Gruppo 326">
            <a:extLst>
              <a:ext uri="{FF2B5EF4-FFF2-40B4-BE49-F238E27FC236}">
                <a16:creationId xmlns:a16="http://schemas.microsoft.com/office/drawing/2014/main" id="{7B729A31-9947-4453-B946-A5AE8752FB29}"/>
              </a:ext>
            </a:extLst>
          </p:cNvPr>
          <p:cNvGrpSpPr/>
          <p:nvPr/>
        </p:nvGrpSpPr>
        <p:grpSpPr>
          <a:xfrm>
            <a:off x="2534752" y="5421828"/>
            <a:ext cx="1375128" cy="1033575"/>
            <a:chOff x="529466" y="5528508"/>
            <a:chExt cx="1375128" cy="1033575"/>
          </a:xfrm>
        </p:grpSpPr>
        <p:sp>
          <p:nvSpPr>
            <p:cNvPr id="300" name="Rettangolo 299">
              <a:extLst>
                <a:ext uri="{FF2B5EF4-FFF2-40B4-BE49-F238E27FC236}">
                  <a16:creationId xmlns:a16="http://schemas.microsoft.com/office/drawing/2014/main" id="{7674E65B-2198-4121-BEBC-B38002625F38}"/>
                </a:ext>
              </a:extLst>
            </p:cNvPr>
            <p:cNvSpPr/>
            <p:nvPr/>
          </p:nvSpPr>
          <p:spPr>
            <a:xfrm>
              <a:off x="869676" y="5874025"/>
              <a:ext cx="879079" cy="317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E61A2CA0-5BD3-4CD8-AB6F-6FB5AFD1AF43}"/>
                </a:ext>
              </a:extLst>
            </p:cNvPr>
            <p:cNvSpPr txBox="1"/>
            <p:nvPr/>
          </p:nvSpPr>
          <p:spPr>
            <a:xfrm>
              <a:off x="1034532" y="5894465"/>
              <a:ext cx="535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event</a:t>
              </a:r>
            </a:p>
          </p:txBody>
        </p:sp>
        <p:grpSp>
          <p:nvGrpSpPr>
            <p:cNvPr id="302" name="Gruppo 301">
              <a:extLst>
                <a:ext uri="{FF2B5EF4-FFF2-40B4-BE49-F238E27FC236}">
                  <a16:creationId xmlns:a16="http://schemas.microsoft.com/office/drawing/2014/main" id="{5FE738CB-65EF-436D-843F-C3DD87D8BCA4}"/>
                </a:ext>
              </a:extLst>
            </p:cNvPr>
            <p:cNvGrpSpPr/>
            <p:nvPr/>
          </p:nvGrpSpPr>
          <p:grpSpPr>
            <a:xfrm>
              <a:off x="1594894" y="5528508"/>
              <a:ext cx="309700" cy="369330"/>
              <a:chOff x="1746032" y="651031"/>
              <a:chExt cx="309700" cy="369330"/>
            </a:xfrm>
          </p:grpSpPr>
          <p:grpSp>
            <p:nvGrpSpPr>
              <p:cNvPr id="323" name="Gruppo 322">
                <a:extLst>
                  <a:ext uri="{FF2B5EF4-FFF2-40B4-BE49-F238E27FC236}">
                    <a16:creationId xmlns:a16="http://schemas.microsoft.com/office/drawing/2014/main" id="{D8B3D931-40F2-4081-87ED-9FB8A74EA4D8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25" name="Connettore diritto 324">
                  <a:extLst>
                    <a:ext uri="{FF2B5EF4-FFF2-40B4-BE49-F238E27FC236}">
                      <a16:creationId xmlns:a16="http://schemas.microsoft.com/office/drawing/2014/main" id="{FDAC51DD-653B-4B34-BF60-0B4E1864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Ovale 325">
                  <a:extLst>
                    <a:ext uri="{FF2B5EF4-FFF2-40B4-BE49-F238E27FC236}">
                      <a16:creationId xmlns:a16="http://schemas.microsoft.com/office/drawing/2014/main" id="{B6FE7660-76DF-4DFC-9CC0-8A791DE1C08B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" name="CasellaDiTesto 323">
                <a:extLst>
                  <a:ext uri="{FF2B5EF4-FFF2-40B4-BE49-F238E27FC236}">
                    <a16:creationId xmlns:a16="http://schemas.microsoft.com/office/drawing/2014/main" id="{5131596A-D323-4E82-8E30-A9E16D9F56DD}"/>
                  </a:ext>
                </a:extLst>
              </p:cNvPr>
              <p:cNvSpPr txBox="1"/>
              <p:nvPr/>
            </p:nvSpPr>
            <p:spPr>
              <a:xfrm>
                <a:off x="1746032" y="651031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 id</a:t>
                </a:r>
              </a:p>
            </p:txBody>
          </p:sp>
        </p:grpSp>
        <p:grpSp>
          <p:nvGrpSpPr>
            <p:cNvPr id="305" name="Gruppo 304">
              <a:extLst>
                <a:ext uri="{FF2B5EF4-FFF2-40B4-BE49-F238E27FC236}">
                  <a16:creationId xmlns:a16="http://schemas.microsoft.com/office/drawing/2014/main" id="{3A1CF885-B0CE-4A04-BE25-57B89082A15A}"/>
                </a:ext>
              </a:extLst>
            </p:cNvPr>
            <p:cNvGrpSpPr/>
            <p:nvPr/>
          </p:nvGrpSpPr>
          <p:grpSpPr>
            <a:xfrm rot="10800000">
              <a:off x="529466" y="6191904"/>
              <a:ext cx="768159" cy="370179"/>
              <a:chOff x="1489671" y="650182"/>
              <a:chExt cx="768159" cy="370179"/>
            </a:xfrm>
          </p:grpSpPr>
          <p:grpSp>
            <p:nvGrpSpPr>
              <p:cNvPr id="311" name="Gruppo 310">
                <a:extLst>
                  <a:ext uri="{FF2B5EF4-FFF2-40B4-BE49-F238E27FC236}">
                    <a16:creationId xmlns:a16="http://schemas.microsoft.com/office/drawing/2014/main" id="{B48DA23F-019B-4AEB-967A-C1A4B47E0819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13" name="Connettore diritto 312">
                  <a:extLst>
                    <a:ext uri="{FF2B5EF4-FFF2-40B4-BE49-F238E27FC236}">
                      <a16:creationId xmlns:a16="http://schemas.microsoft.com/office/drawing/2014/main" id="{EB4C740A-4744-40C4-9D79-6DF7007DE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e 313">
                  <a:extLst>
                    <a:ext uri="{FF2B5EF4-FFF2-40B4-BE49-F238E27FC236}">
                      <a16:creationId xmlns:a16="http://schemas.microsoft.com/office/drawing/2014/main" id="{0C01B1FA-239B-4344-806A-5D30E2D3786C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2" name="CasellaDiTesto 311">
                <a:extLst>
                  <a:ext uri="{FF2B5EF4-FFF2-40B4-BE49-F238E27FC236}">
                    <a16:creationId xmlns:a16="http://schemas.microsoft.com/office/drawing/2014/main" id="{88314C42-3693-45F3-9AED-6485F6BA00CA}"/>
                  </a:ext>
                </a:extLst>
              </p:cNvPr>
              <p:cNvSpPr txBox="1"/>
              <p:nvPr/>
            </p:nvSpPr>
            <p:spPr>
              <a:xfrm rot="10800000">
                <a:off x="1489671" y="650182"/>
                <a:ext cx="7681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description</a:t>
                </a:r>
              </a:p>
            </p:txBody>
          </p:sp>
        </p:grpSp>
        <p:grpSp>
          <p:nvGrpSpPr>
            <p:cNvPr id="306" name="Gruppo 305">
              <a:extLst>
                <a:ext uri="{FF2B5EF4-FFF2-40B4-BE49-F238E27FC236}">
                  <a16:creationId xmlns:a16="http://schemas.microsoft.com/office/drawing/2014/main" id="{938DC457-F63D-4B6A-82D9-5E889D25D0F4}"/>
                </a:ext>
              </a:extLst>
            </p:cNvPr>
            <p:cNvGrpSpPr/>
            <p:nvPr/>
          </p:nvGrpSpPr>
          <p:grpSpPr>
            <a:xfrm rot="10800000">
              <a:off x="1158824" y="6191904"/>
              <a:ext cx="713657" cy="370179"/>
              <a:chOff x="1508342" y="650182"/>
              <a:chExt cx="713657" cy="370179"/>
            </a:xfrm>
          </p:grpSpPr>
          <p:grpSp>
            <p:nvGrpSpPr>
              <p:cNvPr id="307" name="Gruppo 306">
                <a:extLst>
                  <a:ext uri="{FF2B5EF4-FFF2-40B4-BE49-F238E27FC236}">
                    <a16:creationId xmlns:a16="http://schemas.microsoft.com/office/drawing/2014/main" id="{1A5B91BD-2B24-4B27-A012-7E38321F6029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09" name="Connettore diritto 308">
                  <a:extLst>
                    <a:ext uri="{FF2B5EF4-FFF2-40B4-BE49-F238E27FC236}">
                      <a16:creationId xmlns:a16="http://schemas.microsoft.com/office/drawing/2014/main" id="{0E20999B-5AF0-4800-AB4F-3BF93BD3F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Ovale 309">
                  <a:extLst>
                    <a:ext uri="{FF2B5EF4-FFF2-40B4-BE49-F238E27FC236}">
                      <a16:creationId xmlns:a16="http://schemas.microsoft.com/office/drawing/2014/main" id="{0AD9252B-6465-4E58-BCBB-2CC1F6ECD648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8" name="CasellaDiTesto 307">
                <a:extLst>
                  <a:ext uri="{FF2B5EF4-FFF2-40B4-BE49-F238E27FC236}">
                    <a16:creationId xmlns:a16="http://schemas.microsoft.com/office/drawing/2014/main" id="{FF7506AD-CE38-458E-ACF3-C6887F03925D}"/>
                  </a:ext>
                </a:extLst>
              </p:cNvPr>
              <p:cNvSpPr txBox="1"/>
              <p:nvPr/>
            </p:nvSpPr>
            <p:spPr>
              <a:xfrm rot="10800000">
                <a:off x="1508342" y="650182"/>
                <a:ext cx="7136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iconName</a:t>
                </a:r>
                <a:endParaRPr lang="en-US" sz="1000" dirty="0"/>
              </a:p>
            </p:txBody>
          </p:sp>
        </p:grpSp>
      </p:grpSp>
      <p:sp>
        <p:nvSpPr>
          <p:cNvPr id="329" name="Rettangolo 328">
            <a:extLst>
              <a:ext uri="{FF2B5EF4-FFF2-40B4-BE49-F238E27FC236}">
                <a16:creationId xmlns:a16="http://schemas.microsoft.com/office/drawing/2014/main" id="{894DA689-9E04-4D79-9149-E711BC45A0BF}"/>
              </a:ext>
            </a:extLst>
          </p:cNvPr>
          <p:cNvSpPr/>
          <p:nvPr/>
        </p:nvSpPr>
        <p:spPr>
          <a:xfrm>
            <a:off x="5213982" y="5768841"/>
            <a:ext cx="879079" cy="31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CasellaDiTesto 329">
            <a:extLst>
              <a:ext uri="{FF2B5EF4-FFF2-40B4-BE49-F238E27FC236}">
                <a16:creationId xmlns:a16="http://schemas.microsoft.com/office/drawing/2014/main" id="{3D45585F-C540-4AB2-BB2C-01DE2E0562BC}"/>
              </a:ext>
            </a:extLst>
          </p:cNvPr>
          <p:cNvSpPr txBox="1"/>
          <p:nvPr/>
        </p:nvSpPr>
        <p:spPr>
          <a:xfrm>
            <a:off x="5331942" y="5789281"/>
            <a:ext cx="61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history</a:t>
            </a:r>
          </a:p>
        </p:txBody>
      </p:sp>
      <p:grpSp>
        <p:nvGrpSpPr>
          <p:cNvPr id="331" name="Gruppo 330">
            <a:extLst>
              <a:ext uri="{FF2B5EF4-FFF2-40B4-BE49-F238E27FC236}">
                <a16:creationId xmlns:a16="http://schemas.microsoft.com/office/drawing/2014/main" id="{2927FB60-1F60-43D5-A584-CC2601E5234A}"/>
              </a:ext>
            </a:extLst>
          </p:cNvPr>
          <p:cNvGrpSpPr/>
          <p:nvPr/>
        </p:nvGrpSpPr>
        <p:grpSpPr>
          <a:xfrm>
            <a:off x="5939200" y="5423324"/>
            <a:ext cx="309700" cy="369330"/>
            <a:chOff x="1746032" y="651031"/>
            <a:chExt cx="309700" cy="369330"/>
          </a:xfrm>
        </p:grpSpPr>
        <p:grpSp>
          <p:nvGrpSpPr>
            <p:cNvPr id="342" name="Gruppo 341">
              <a:extLst>
                <a:ext uri="{FF2B5EF4-FFF2-40B4-BE49-F238E27FC236}">
                  <a16:creationId xmlns:a16="http://schemas.microsoft.com/office/drawing/2014/main" id="{8FC972A5-C6AE-49E0-B488-E1A1A251B785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344" name="Connettore diritto 343">
                <a:extLst>
                  <a:ext uri="{FF2B5EF4-FFF2-40B4-BE49-F238E27FC236}">
                    <a16:creationId xmlns:a16="http://schemas.microsoft.com/office/drawing/2014/main" id="{98336DFA-5D47-4A32-8130-70A99D587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Ovale 344">
                <a:extLst>
                  <a:ext uri="{FF2B5EF4-FFF2-40B4-BE49-F238E27FC236}">
                    <a16:creationId xmlns:a16="http://schemas.microsoft.com/office/drawing/2014/main" id="{65EB4B27-A065-4F61-9AD7-B29D253C166D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3" name="CasellaDiTesto 342">
              <a:extLst>
                <a:ext uri="{FF2B5EF4-FFF2-40B4-BE49-F238E27FC236}">
                  <a16:creationId xmlns:a16="http://schemas.microsoft.com/office/drawing/2014/main" id="{DF2AF36F-4B4B-47C5-988C-29BDDDFCC785}"/>
                </a:ext>
              </a:extLst>
            </p:cNvPr>
            <p:cNvSpPr txBox="1"/>
            <p:nvPr/>
          </p:nvSpPr>
          <p:spPr>
            <a:xfrm>
              <a:off x="1746032" y="651031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 id</a:t>
              </a:r>
            </a:p>
          </p:txBody>
        </p:sp>
      </p:grpSp>
      <p:grpSp>
        <p:nvGrpSpPr>
          <p:cNvPr id="332" name="Gruppo 331">
            <a:extLst>
              <a:ext uri="{FF2B5EF4-FFF2-40B4-BE49-F238E27FC236}">
                <a16:creationId xmlns:a16="http://schemas.microsoft.com/office/drawing/2014/main" id="{F50A74E8-4304-43CD-90A5-0B9376F66819}"/>
              </a:ext>
            </a:extLst>
          </p:cNvPr>
          <p:cNvGrpSpPr/>
          <p:nvPr/>
        </p:nvGrpSpPr>
        <p:grpSpPr>
          <a:xfrm rot="10800000">
            <a:off x="5022265" y="6086720"/>
            <a:ext cx="423514" cy="370179"/>
            <a:chOff x="1685823" y="650182"/>
            <a:chExt cx="423514" cy="370179"/>
          </a:xfrm>
        </p:grpSpPr>
        <p:grpSp>
          <p:nvGrpSpPr>
            <p:cNvPr id="338" name="Gruppo 337">
              <a:extLst>
                <a:ext uri="{FF2B5EF4-FFF2-40B4-BE49-F238E27FC236}">
                  <a16:creationId xmlns:a16="http://schemas.microsoft.com/office/drawing/2014/main" id="{4861678E-BD52-48E4-AEE2-92CD328C03C3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340" name="Connettore diritto 339">
                <a:extLst>
                  <a:ext uri="{FF2B5EF4-FFF2-40B4-BE49-F238E27FC236}">
                    <a16:creationId xmlns:a16="http://schemas.microsoft.com/office/drawing/2014/main" id="{CDC1328C-3550-4419-8CCF-DF9C5C5BC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Ovale 340">
                <a:extLst>
                  <a:ext uri="{FF2B5EF4-FFF2-40B4-BE49-F238E27FC236}">
                    <a16:creationId xmlns:a16="http://schemas.microsoft.com/office/drawing/2014/main" id="{FF6940AC-34B6-4DD0-BD7C-51B347B684FC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" name="CasellaDiTesto 338">
              <a:extLst>
                <a:ext uri="{FF2B5EF4-FFF2-40B4-BE49-F238E27FC236}">
                  <a16:creationId xmlns:a16="http://schemas.microsoft.com/office/drawing/2014/main" id="{36E8CF4E-D37C-4097-99A5-5EE3D3697A81}"/>
                </a:ext>
              </a:extLst>
            </p:cNvPr>
            <p:cNvSpPr txBox="1"/>
            <p:nvPr/>
          </p:nvSpPr>
          <p:spPr>
            <a:xfrm rot="10800000">
              <a:off x="1685823" y="650182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time</a:t>
              </a:r>
            </a:p>
          </p:txBody>
        </p:sp>
      </p:grpSp>
      <p:grpSp>
        <p:nvGrpSpPr>
          <p:cNvPr id="333" name="Gruppo 332">
            <a:extLst>
              <a:ext uri="{FF2B5EF4-FFF2-40B4-BE49-F238E27FC236}">
                <a16:creationId xmlns:a16="http://schemas.microsoft.com/office/drawing/2014/main" id="{9F18ED45-7B4C-4BF5-BFD7-75BEA4F75ABF}"/>
              </a:ext>
            </a:extLst>
          </p:cNvPr>
          <p:cNvGrpSpPr/>
          <p:nvPr/>
        </p:nvGrpSpPr>
        <p:grpSpPr>
          <a:xfrm rot="10800000">
            <a:off x="5319600" y="6095119"/>
            <a:ext cx="599844" cy="370179"/>
            <a:chOff x="1622155" y="650182"/>
            <a:chExt cx="599844" cy="370179"/>
          </a:xfrm>
        </p:grpSpPr>
        <p:grpSp>
          <p:nvGrpSpPr>
            <p:cNvPr id="334" name="Gruppo 333">
              <a:extLst>
                <a:ext uri="{FF2B5EF4-FFF2-40B4-BE49-F238E27FC236}">
                  <a16:creationId xmlns:a16="http://schemas.microsoft.com/office/drawing/2014/main" id="{9B7827F5-28FF-4E61-B709-1C78A14E428F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336" name="Connettore diritto 335">
                <a:extLst>
                  <a:ext uri="{FF2B5EF4-FFF2-40B4-BE49-F238E27FC236}">
                    <a16:creationId xmlns:a16="http://schemas.microsoft.com/office/drawing/2014/main" id="{B9270788-07C3-4410-87E4-8881DAB3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e 336">
                <a:extLst>
                  <a:ext uri="{FF2B5EF4-FFF2-40B4-BE49-F238E27FC236}">
                    <a16:creationId xmlns:a16="http://schemas.microsoft.com/office/drawing/2014/main" id="{0E9980A1-555E-4483-9679-99770E55A4E1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5" name="CasellaDiTesto 334">
              <a:extLst>
                <a:ext uri="{FF2B5EF4-FFF2-40B4-BE49-F238E27FC236}">
                  <a16:creationId xmlns:a16="http://schemas.microsoft.com/office/drawing/2014/main" id="{EE29E572-689C-4BCB-AB07-CBB53BC822A6}"/>
                </a:ext>
              </a:extLst>
            </p:cNvPr>
            <p:cNvSpPr txBox="1"/>
            <p:nvPr/>
          </p:nvSpPr>
          <p:spPr>
            <a:xfrm rot="10800000">
              <a:off x="1622155" y="650182"/>
              <a:ext cx="5998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tagXPos</a:t>
              </a:r>
              <a:endParaRPr lang="en-US" sz="1000" dirty="0"/>
            </a:p>
          </p:txBody>
        </p:sp>
      </p:grpSp>
      <p:grpSp>
        <p:nvGrpSpPr>
          <p:cNvPr id="346" name="Gruppo 345">
            <a:extLst>
              <a:ext uri="{FF2B5EF4-FFF2-40B4-BE49-F238E27FC236}">
                <a16:creationId xmlns:a16="http://schemas.microsoft.com/office/drawing/2014/main" id="{0D1DCBC0-81BA-4F7E-BB40-DED0EA452F55}"/>
              </a:ext>
            </a:extLst>
          </p:cNvPr>
          <p:cNvGrpSpPr/>
          <p:nvPr/>
        </p:nvGrpSpPr>
        <p:grpSpPr>
          <a:xfrm rot="10800000">
            <a:off x="5781340" y="6092134"/>
            <a:ext cx="595035" cy="370179"/>
            <a:chOff x="1626964" y="650182"/>
            <a:chExt cx="595035" cy="370179"/>
          </a:xfrm>
        </p:grpSpPr>
        <p:grpSp>
          <p:nvGrpSpPr>
            <p:cNvPr id="347" name="Gruppo 346">
              <a:extLst>
                <a:ext uri="{FF2B5EF4-FFF2-40B4-BE49-F238E27FC236}">
                  <a16:creationId xmlns:a16="http://schemas.microsoft.com/office/drawing/2014/main" id="{535B505C-4C8B-4A0E-A88B-67CE5AE5D2CD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349" name="Connettore diritto 348">
                <a:extLst>
                  <a:ext uri="{FF2B5EF4-FFF2-40B4-BE49-F238E27FC236}">
                    <a16:creationId xmlns:a16="http://schemas.microsoft.com/office/drawing/2014/main" id="{53A2B091-B35A-4FF0-B6ED-A82ADC82C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Ovale 349">
                <a:extLst>
                  <a:ext uri="{FF2B5EF4-FFF2-40B4-BE49-F238E27FC236}">
                    <a16:creationId xmlns:a16="http://schemas.microsoft.com/office/drawing/2014/main" id="{6CBCBE01-7C2A-44F4-97AF-58B1BEF0BA84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CasellaDiTesto 347">
              <a:extLst>
                <a:ext uri="{FF2B5EF4-FFF2-40B4-BE49-F238E27FC236}">
                  <a16:creationId xmlns:a16="http://schemas.microsoft.com/office/drawing/2014/main" id="{AB5D9F5E-1A4A-4AD0-9EB1-1F254B1D4E17}"/>
                </a:ext>
              </a:extLst>
            </p:cNvPr>
            <p:cNvSpPr txBox="1"/>
            <p:nvPr/>
          </p:nvSpPr>
          <p:spPr>
            <a:xfrm rot="10800000">
              <a:off x="1626964" y="650182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tagYPos</a:t>
              </a:r>
              <a:endParaRPr lang="en-US" sz="1000" dirty="0"/>
            </a:p>
          </p:txBody>
        </p:sp>
      </p:grpSp>
      <p:grpSp>
        <p:nvGrpSpPr>
          <p:cNvPr id="354" name="Gruppo 353">
            <a:extLst>
              <a:ext uri="{FF2B5EF4-FFF2-40B4-BE49-F238E27FC236}">
                <a16:creationId xmlns:a16="http://schemas.microsoft.com/office/drawing/2014/main" id="{5E8F4619-83EF-4F27-8081-E9C1884FF3DA}"/>
              </a:ext>
            </a:extLst>
          </p:cNvPr>
          <p:cNvGrpSpPr/>
          <p:nvPr/>
        </p:nvGrpSpPr>
        <p:grpSpPr>
          <a:xfrm>
            <a:off x="4301417" y="5739191"/>
            <a:ext cx="447553" cy="384598"/>
            <a:chOff x="10123803" y="3406434"/>
            <a:chExt cx="447553" cy="384598"/>
          </a:xfrm>
        </p:grpSpPr>
        <p:sp>
          <p:nvSpPr>
            <p:cNvPr id="355" name="Rombo 354">
              <a:extLst>
                <a:ext uri="{FF2B5EF4-FFF2-40B4-BE49-F238E27FC236}">
                  <a16:creationId xmlns:a16="http://schemas.microsoft.com/office/drawing/2014/main" id="{E37DF473-8261-4739-A08F-33816C08924E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CasellaDiTesto 355">
              <a:extLst>
                <a:ext uri="{FF2B5EF4-FFF2-40B4-BE49-F238E27FC236}">
                  <a16:creationId xmlns:a16="http://schemas.microsoft.com/office/drawing/2014/main" id="{52EDA28B-4408-4791-8CA7-D7B144C8A3DA}"/>
                </a:ext>
              </a:extLst>
            </p:cNvPr>
            <p:cNvSpPr txBox="1"/>
            <p:nvPr/>
          </p:nvSpPr>
          <p:spPr>
            <a:xfrm>
              <a:off x="10160585" y="3482556"/>
              <a:ext cx="410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has</a:t>
              </a:r>
            </a:p>
          </p:txBody>
        </p:sp>
      </p:grpSp>
      <p:cxnSp>
        <p:nvCxnSpPr>
          <p:cNvPr id="358" name="Connettore a gomito 357">
            <a:extLst>
              <a:ext uri="{FF2B5EF4-FFF2-40B4-BE49-F238E27FC236}">
                <a16:creationId xmlns:a16="http://schemas.microsoft.com/office/drawing/2014/main" id="{6EE6F716-1723-4FCA-9C44-E21CCB291DA8}"/>
              </a:ext>
            </a:extLst>
          </p:cNvPr>
          <p:cNvCxnSpPr>
            <a:cxnSpLocks/>
            <a:stCxn id="272" idx="1"/>
            <a:endCxn id="288" idx="1"/>
          </p:cNvCxnSpPr>
          <p:nvPr/>
        </p:nvCxnSpPr>
        <p:spPr>
          <a:xfrm rot="10800000" flipV="1">
            <a:off x="3115268" y="2302356"/>
            <a:ext cx="24936" cy="3034186"/>
          </a:xfrm>
          <a:prstGeom prst="bentConnector3">
            <a:avLst>
              <a:gd name="adj1" fmla="val 1016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ttore diritto 370">
            <a:extLst>
              <a:ext uri="{FF2B5EF4-FFF2-40B4-BE49-F238E27FC236}">
                <a16:creationId xmlns:a16="http://schemas.microsoft.com/office/drawing/2014/main" id="{86E183D0-F76E-4179-8F97-8FB9B678835C}"/>
              </a:ext>
            </a:extLst>
          </p:cNvPr>
          <p:cNvCxnSpPr>
            <a:cxnSpLocks/>
            <a:stCxn id="300" idx="3"/>
            <a:endCxn id="355" idx="1"/>
          </p:cNvCxnSpPr>
          <p:nvPr/>
        </p:nvCxnSpPr>
        <p:spPr>
          <a:xfrm>
            <a:off x="3754041" y="5926286"/>
            <a:ext cx="547376" cy="5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ttore a gomito 387">
            <a:extLst>
              <a:ext uri="{FF2B5EF4-FFF2-40B4-BE49-F238E27FC236}">
                <a16:creationId xmlns:a16="http://schemas.microsoft.com/office/drawing/2014/main" id="{E12499B6-FAB6-4ED5-B265-10F68937512C}"/>
              </a:ext>
            </a:extLst>
          </p:cNvPr>
          <p:cNvCxnSpPr>
            <a:cxnSpLocks/>
            <a:stCxn id="355" idx="3"/>
            <a:endCxn id="329" idx="1"/>
          </p:cNvCxnSpPr>
          <p:nvPr/>
        </p:nvCxnSpPr>
        <p:spPr>
          <a:xfrm flipV="1">
            <a:off x="4699100" y="5927782"/>
            <a:ext cx="514882" cy="3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8" name="Gruppo 397">
            <a:extLst>
              <a:ext uri="{FF2B5EF4-FFF2-40B4-BE49-F238E27FC236}">
                <a16:creationId xmlns:a16="http://schemas.microsoft.com/office/drawing/2014/main" id="{FFE3AFFB-3EDE-4C15-8F7B-EBBCE9E290CB}"/>
              </a:ext>
            </a:extLst>
          </p:cNvPr>
          <p:cNvGrpSpPr/>
          <p:nvPr/>
        </p:nvGrpSpPr>
        <p:grpSpPr>
          <a:xfrm rot="5400000">
            <a:off x="8968012" y="891440"/>
            <a:ext cx="246221" cy="676841"/>
            <a:chOff x="1780274" y="343520"/>
            <a:chExt cx="246221" cy="676841"/>
          </a:xfrm>
        </p:grpSpPr>
        <p:grpSp>
          <p:nvGrpSpPr>
            <p:cNvPr id="399" name="Gruppo 398">
              <a:extLst>
                <a:ext uri="{FF2B5EF4-FFF2-40B4-BE49-F238E27FC236}">
                  <a16:creationId xmlns:a16="http://schemas.microsoft.com/office/drawing/2014/main" id="{8C81CD75-CFFE-4A26-8890-A1B949CC92CE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01" name="Connettore diritto 400">
                <a:extLst>
                  <a:ext uri="{FF2B5EF4-FFF2-40B4-BE49-F238E27FC236}">
                    <a16:creationId xmlns:a16="http://schemas.microsoft.com/office/drawing/2014/main" id="{5282FC87-A4ED-47C3-B3C5-7125C3DFA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e 401">
                <a:extLst>
                  <a:ext uri="{FF2B5EF4-FFF2-40B4-BE49-F238E27FC236}">
                    <a16:creationId xmlns:a16="http://schemas.microsoft.com/office/drawing/2014/main" id="{B4F140EC-E7FB-4C3F-8982-2CCBF476B616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0" name="CasellaDiTesto 399">
              <a:extLst>
                <a:ext uri="{FF2B5EF4-FFF2-40B4-BE49-F238E27FC236}">
                  <a16:creationId xmlns:a16="http://schemas.microsoft.com/office/drawing/2014/main" id="{2C48A303-A87A-4112-9A4E-7C211850A201}"/>
                </a:ext>
              </a:extLst>
            </p:cNvPr>
            <p:cNvSpPr txBox="1"/>
            <p:nvPr/>
          </p:nvSpPr>
          <p:spPr>
            <a:xfrm rot="16200000">
              <a:off x="1617088" y="50670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isInside</a:t>
              </a:r>
              <a:endParaRPr lang="en-US" sz="1000" dirty="0"/>
            </a:p>
          </p:txBody>
        </p:sp>
      </p:grpSp>
      <p:cxnSp>
        <p:nvCxnSpPr>
          <p:cNvPr id="404" name="Connettore a gomito 403">
            <a:extLst>
              <a:ext uri="{FF2B5EF4-FFF2-40B4-BE49-F238E27FC236}">
                <a16:creationId xmlns:a16="http://schemas.microsoft.com/office/drawing/2014/main" id="{69C69B4B-4FE9-4B56-8D61-2700BC2E8DDD}"/>
              </a:ext>
            </a:extLst>
          </p:cNvPr>
          <p:cNvCxnSpPr>
            <a:stCxn id="54" idx="2"/>
            <a:endCxn id="140" idx="0"/>
          </p:cNvCxnSpPr>
          <p:nvPr/>
        </p:nvCxnSpPr>
        <p:spPr>
          <a:xfrm rot="5400000">
            <a:off x="6902957" y="1538941"/>
            <a:ext cx="1703946" cy="10966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CasellaDiTesto 404">
            <a:extLst>
              <a:ext uri="{FF2B5EF4-FFF2-40B4-BE49-F238E27FC236}">
                <a16:creationId xmlns:a16="http://schemas.microsoft.com/office/drawing/2014/main" id="{A42B4DF7-C3A4-4B66-BE1D-AA60C8666FC5}"/>
              </a:ext>
            </a:extLst>
          </p:cNvPr>
          <p:cNvSpPr txBox="1"/>
          <p:nvPr/>
        </p:nvSpPr>
        <p:spPr>
          <a:xfrm>
            <a:off x="8623271" y="75085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0,1</a:t>
            </a:r>
            <a:r>
              <a:rPr lang="en-US" sz="800" dirty="0"/>
              <a:t>)</a:t>
            </a:r>
          </a:p>
        </p:txBody>
      </p:sp>
      <p:grpSp>
        <p:nvGrpSpPr>
          <p:cNvPr id="276" name="Gruppo 275">
            <a:extLst>
              <a:ext uri="{FF2B5EF4-FFF2-40B4-BE49-F238E27FC236}">
                <a16:creationId xmlns:a16="http://schemas.microsoft.com/office/drawing/2014/main" id="{0B5EC49A-EBC4-4E64-AD4B-669472472F20}"/>
              </a:ext>
            </a:extLst>
          </p:cNvPr>
          <p:cNvGrpSpPr/>
          <p:nvPr/>
        </p:nvGrpSpPr>
        <p:grpSpPr>
          <a:xfrm>
            <a:off x="2990681" y="3801816"/>
            <a:ext cx="424771" cy="384598"/>
            <a:chOff x="10105089" y="3406434"/>
            <a:chExt cx="424771" cy="384598"/>
          </a:xfrm>
        </p:grpSpPr>
        <p:sp>
          <p:nvSpPr>
            <p:cNvPr id="277" name="Rombo 276">
              <a:extLst>
                <a:ext uri="{FF2B5EF4-FFF2-40B4-BE49-F238E27FC236}">
                  <a16:creationId xmlns:a16="http://schemas.microsoft.com/office/drawing/2014/main" id="{A5DE4579-4210-44B1-854C-B7A6E60D0E75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sellaDiTesto 277">
              <a:extLst>
                <a:ext uri="{FF2B5EF4-FFF2-40B4-BE49-F238E27FC236}">
                  <a16:creationId xmlns:a16="http://schemas.microsoft.com/office/drawing/2014/main" id="{12BEB982-3265-4328-9227-675DA3DD294F}"/>
                </a:ext>
              </a:extLst>
            </p:cNvPr>
            <p:cNvSpPr txBox="1"/>
            <p:nvPr/>
          </p:nvSpPr>
          <p:spPr>
            <a:xfrm>
              <a:off x="10105089" y="3491708"/>
              <a:ext cx="424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hook</a:t>
              </a:r>
            </a:p>
          </p:txBody>
        </p:sp>
      </p:grp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D69A77E8-B158-4605-9BA3-6AD687CF2727}"/>
              </a:ext>
            </a:extLst>
          </p:cNvPr>
          <p:cNvCxnSpPr>
            <a:cxnSpLocks/>
            <a:stCxn id="277" idx="0"/>
            <a:endCxn id="272" idx="2"/>
          </p:cNvCxnSpPr>
          <p:nvPr/>
        </p:nvCxnSpPr>
        <p:spPr>
          <a:xfrm rot="5400000" flipH="1" flipV="1">
            <a:off x="2723730" y="2945803"/>
            <a:ext cx="1340520" cy="371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B4E1A93D-4382-4160-B910-FE7A9844A608}"/>
              </a:ext>
            </a:extLst>
          </p:cNvPr>
          <p:cNvGrpSpPr/>
          <p:nvPr/>
        </p:nvGrpSpPr>
        <p:grpSpPr>
          <a:xfrm>
            <a:off x="3079650" y="5144243"/>
            <a:ext cx="494745" cy="384598"/>
            <a:chOff x="10088185" y="3406434"/>
            <a:chExt cx="494745" cy="384598"/>
          </a:xfrm>
        </p:grpSpPr>
        <p:sp>
          <p:nvSpPr>
            <p:cNvPr id="288" name="Rombo 287">
              <a:extLst>
                <a:ext uri="{FF2B5EF4-FFF2-40B4-BE49-F238E27FC236}">
                  <a16:creationId xmlns:a16="http://schemas.microsoft.com/office/drawing/2014/main" id="{6AB51545-462C-4EFD-96DA-B9A73202C80D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BFFFC18E-7213-4618-A40E-0AD5044EE5BD}"/>
                </a:ext>
              </a:extLst>
            </p:cNvPr>
            <p:cNvSpPr txBox="1"/>
            <p:nvPr/>
          </p:nvSpPr>
          <p:spPr>
            <a:xfrm>
              <a:off x="10088185" y="3474840"/>
              <a:ext cx="4947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reveal</a:t>
              </a:r>
            </a:p>
          </p:txBody>
        </p:sp>
      </p:grp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FE1C118D-B161-4A9E-8BEA-8597D6753F3A}"/>
              </a:ext>
            </a:extLst>
          </p:cNvPr>
          <p:cNvCxnSpPr>
            <a:cxnSpLocks/>
            <a:stCxn id="288" idx="2"/>
            <a:endCxn id="300" idx="0"/>
          </p:cNvCxnSpPr>
          <p:nvPr/>
        </p:nvCxnSpPr>
        <p:spPr>
          <a:xfrm>
            <a:off x="3314110" y="5528841"/>
            <a:ext cx="392" cy="238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6C084C1F-E570-494D-AC6B-51E82BF0E345}"/>
              </a:ext>
            </a:extLst>
          </p:cNvPr>
          <p:cNvCxnSpPr>
            <a:stCxn id="288" idx="0"/>
            <a:endCxn id="161" idx="2"/>
          </p:cNvCxnSpPr>
          <p:nvPr/>
        </p:nvCxnSpPr>
        <p:spPr>
          <a:xfrm rot="5400000" flipH="1" flipV="1">
            <a:off x="3457460" y="3991315"/>
            <a:ext cx="1009578" cy="12962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40833352-CC1E-4B2B-B25E-484E1EEB204B}"/>
              </a:ext>
            </a:extLst>
          </p:cNvPr>
          <p:cNvCxnSpPr>
            <a:stCxn id="277" idx="3"/>
            <a:endCxn id="160" idx="1"/>
          </p:cNvCxnSpPr>
          <p:nvPr/>
        </p:nvCxnSpPr>
        <p:spPr>
          <a:xfrm>
            <a:off x="3407078" y="3994115"/>
            <a:ext cx="744802" cy="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CECCD23-3D97-4F50-9477-008C785EC68B}"/>
              </a:ext>
            </a:extLst>
          </p:cNvPr>
          <p:cNvGrpSpPr/>
          <p:nvPr/>
        </p:nvGrpSpPr>
        <p:grpSpPr>
          <a:xfrm>
            <a:off x="9559150" y="3478258"/>
            <a:ext cx="2191456" cy="1081411"/>
            <a:chOff x="9760089" y="3498354"/>
            <a:chExt cx="2191456" cy="1081411"/>
          </a:xfrm>
        </p:grpSpPr>
        <p:sp>
          <p:nvSpPr>
            <p:cNvPr id="299" name="Rettangolo 298">
              <a:extLst>
                <a:ext uri="{FF2B5EF4-FFF2-40B4-BE49-F238E27FC236}">
                  <a16:creationId xmlns:a16="http://schemas.microsoft.com/office/drawing/2014/main" id="{ED6EFE51-9517-485F-9BE8-AD7C841F83C0}"/>
                </a:ext>
              </a:extLst>
            </p:cNvPr>
            <p:cNvSpPr/>
            <p:nvPr/>
          </p:nvSpPr>
          <p:spPr>
            <a:xfrm>
              <a:off x="10218673" y="3868535"/>
              <a:ext cx="879079" cy="317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CasellaDiTesto 302">
              <a:extLst>
                <a:ext uri="{FF2B5EF4-FFF2-40B4-BE49-F238E27FC236}">
                  <a16:creationId xmlns:a16="http://schemas.microsoft.com/office/drawing/2014/main" id="{D06F67C2-D030-48E4-A8B9-140596B40A81}"/>
                </a:ext>
              </a:extLst>
            </p:cNvPr>
            <p:cNvSpPr txBox="1"/>
            <p:nvPr/>
          </p:nvSpPr>
          <p:spPr>
            <a:xfrm>
              <a:off x="10345011" y="3888975"/>
              <a:ext cx="646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camera</a:t>
              </a:r>
            </a:p>
          </p:txBody>
        </p:sp>
        <p:grpSp>
          <p:nvGrpSpPr>
            <p:cNvPr id="304" name="Gruppo 303">
              <a:extLst>
                <a:ext uri="{FF2B5EF4-FFF2-40B4-BE49-F238E27FC236}">
                  <a16:creationId xmlns:a16="http://schemas.microsoft.com/office/drawing/2014/main" id="{D1C7B2B9-7460-4DAE-AD99-F47C7F4F9513}"/>
                </a:ext>
              </a:extLst>
            </p:cNvPr>
            <p:cNvGrpSpPr/>
            <p:nvPr/>
          </p:nvGrpSpPr>
          <p:grpSpPr>
            <a:xfrm>
              <a:off x="10063823" y="3499203"/>
              <a:ext cx="309700" cy="369330"/>
              <a:chOff x="1746032" y="651031"/>
              <a:chExt cx="309700" cy="369330"/>
            </a:xfrm>
          </p:grpSpPr>
          <p:grpSp>
            <p:nvGrpSpPr>
              <p:cNvPr id="315" name="Gruppo 314">
                <a:extLst>
                  <a:ext uri="{FF2B5EF4-FFF2-40B4-BE49-F238E27FC236}">
                    <a16:creationId xmlns:a16="http://schemas.microsoft.com/office/drawing/2014/main" id="{D71B2406-5269-4B1A-B4A9-C06326308038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17" name="Connettore diritto 316">
                  <a:extLst>
                    <a:ext uri="{FF2B5EF4-FFF2-40B4-BE49-F238E27FC236}">
                      <a16:creationId xmlns:a16="http://schemas.microsoft.com/office/drawing/2014/main" id="{10E19141-3D1F-4ECC-A413-1938874F3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Ovale 317">
                  <a:extLst>
                    <a:ext uri="{FF2B5EF4-FFF2-40B4-BE49-F238E27FC236}">
                      <a16:creationId xmlns:a16="http://schemas.microsoft.com/office/drawing/2014/main" id="{C4424817-8533-45B2-87D4-34695D4B24D6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6" name="CasellaDiTesto 315">
                <a:extLst>
                  <a:ext uri="{FF2B5EF4-FFF2-40B4-BE49-F238E27FC236}">
                    <a16:creationId xmlns:a16="http://schemas.microsoft.com/office/drawing/2014/main" id="{7B14152F-D6B7-419A-A77B-312CF674701E}"/>
                  </a:ext>
                </a:extLst>
              </p:cNvPr>
              <p:cNvSpPr txBox="1"/>
              <p:nvPr/>
            </p:nvSpPr>
            <p:spPr>
              <a:xfrm>
                <a:off x="1746032" y="651031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 id</a:t>
                </a:r>
              </a:p>
            </p:txBody>
          </p:sp>
        </p:grpSp>
        <p:grpSp>
          <p:nvGrpSpPr>
            <p:cNvPr id="319" name="Gruppo 318">
              <a:extLst>
                <a:ext uri="{FF2B5EF4-FFF2-40B4-BE49-F238E27FC236}">
                  <a16:creationId xmlns:a16="http://schemas.microsoft.com/office/drawing/2014/main" id="{CF8BC22E-40C4-4DFA-A3CE-6EE1181502F8}"/>
                </a:ext>
              </a:extLst>
            </p:cNvPr>
            <p:cNvGrpSpPr/>
            <p:nvPr/>
          </p:nvGrpSpPr>
          <p:grpSpPr>
            <a:xfrm>
              <a:off x="10960965" y="3498354"/>
              <a:ext cx="280846" cy="370179"/>
              <a:chOff x="1772280" y="650182"/>
              <a:chExt cx="280846" cy="370179"/>
            </a:xfrm>
          </p:grpSpPr>
          <p:grpSp>
            <p:nvGrpSpPr>
              <p:cNvPr id="320" name="Gruppo 319">
                <a:extLst>
                  <a:ext uri="{FF2B5EF4-FFF2-40B4-BE49-F238E27FC236}">
                    <a16:creationId xmlns:a16="http://schemas.microsoft.com/office/drawing/2014/main" id="{27C5D3CA-1875-4176-9FEE-152322CCF7EA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22" name="Connettore diritto 321">
                  <a:extLst>
                    <a:ext uri="{FF2B5EF4-FFF2-40B4-BE49-F238E27FC236}">
                      <a16:creationId xmlns:a16="http://schemas.microsoft.com/office/drawing/2014/main" id="{1D43CCD8-CBA6-45F7-BE8E-0B5564B26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Ovale 327">
                  <a:extLst>
                    <a:ext uri="{FF2B5EF4-FFF2-40B4-BE49-F238E27FC236}">
                      <a16:creationId xmlns:a16="http://schemas.microsoft.com/office/drawing/2014/main" id="{4D7A723D-7701-4857-B716-3EF74BDEE378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1" name="CasellaDiTesto 320">
                <a:extLst>
                  <a:ext uri="{FF2B5EF4-FFF2-40B4-BE49-F238E27FC236}">
                    <a16:creationId xmlns:a16="http://schemas.microsoft.com/office/drawing/2014/main" id="{02DB35E0-B6DD-471D-9423-BD5AB7D30B77}"/>
                  </a:ext>
                </a:extLst>
              </p:cNvPr>
              <p:cNvSpPr txBox="1"/>
              <p:nvPr/>
            </p:nvSpPr>
            <p:spPr>
              <a:xfrm>
                <a:off x="1772280" y="650182"/>
                <a:ext cx="2808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ip</a:t>
                </a:r>
                <a:endParaRPr lang="en-US" sz="1000" dirty="0"/>
              </a:p>
            </p:txBody>
          </p:sp>
        </p:grpSp>
        <p:grpSp>
          <p:nvGrpSpPr>
            <p:cNvPr id="357" name="Gruppo 356">
              <a:extLst>
                <a:ext uri="{FF2B5EF4-FFF2-40B4-BE49-F238E27FC236}">
                  <a16:creationId xmlns:a16="http://schemas.microsoft.com/office/drawing/2014/main" id="{AE403AD4-1322-4CC0-B928-4E3CC6819516}"/>
                </a:ext>
              </a:extLst>
            </p:cNvPr>
            <p:cNvGrpSpPr/>
            <p:nvPr/>
          </p:nvGrpSpPr>
          <p:grpSpPr>
            <a:xfrm rot="10800000">
              <a:off x="9760089" y="4186414"/>
              <a:ext cx="768159" cy="390275"/>
              <a:chOff x="1597998" y="630086"/>
              <a:chExt cx="768159" cy="390275"/>
            </a:xfrm>
          </p:grpSpPr>
          <p:grpSp>
            <p:nvGrpSpPr>
              <p:cNvPr id="359" name="Gruppo 358">
                <a:extLst>
                  <a:ext uri="{FF2B5EF4-FFF2-40B4-BE49-F238E27FC236}">
                    <a16:creationId xmlns:a16="http://schemas.microsoft.com/office/drawing/2014/main" id="{71D0CF28-8BAA-4AD7-9F0D-CF36B81FA32A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62" name="Connettore diritto 361">
                  <a:extLst>
                    <a:ext uri="{FF2B5EF4-FFF2-40B4-BE49-F238E27FC236}">
                      <a16:creationId xmlns:a16="http://schemas.microsoft.com/office/drawing/2014/main" id="{AF7E695B-9F39-4913-A6CC-0D68C5ABB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Ovale 362">
                  <a:extLst>
                    <a:ext uri="{FF2B5EF4-FFF2-40B4-BE49-F238E27FC236}">
                      <a16:creationId xmlns:a16="http://schemas.microsoft.com/office/drawing/2014/main" id="{2AC83805-DABF-44C1-9133-688D1893540D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1" name="CasellaDiTesto 360">
                <a:extLst>
                  <a:ext uri="{FF2B5EF4-FFF2-40B4-BE49-F238E27FC236}">
                    <a16:creationId xmlns:a16="http://schemas.microsoft.com/office/drawing/2014/main" id="{B21DDEB8-ECC4-4D5D-85CF-4801B47A24F4}"/>
                  </a:ext>
                </a:extLst>
              </p:cNvPr>
              <p:cNvSpPr txBox="1"/>
              <p:nvPr/>
            </p:nvSpPr>
            <p:spPr>
              <a:xfrm rot="10800000">
                <a:off x="1597998" y="630086"/>
                <a:ext cx="7681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description</a:t>
                </a:r>
              </a:p>
            </p:txBody>
          </p:sp>
        </p:grpSp>
        <p:grpSp>
          <p:nvGrpSpPr>
            <p:cNvPr id="364" name="Gruppo 363">
              <a:extLst>
                <a:ext uri="{FF2B5EF4-FFF2-40B4-BE49-F238E27FC236}">
                  <a16:creationId xmlns:a16="http://schemas.microsoft.com/office/drawing/2014/main" id="{ABDE50B5-F04B-4091-8783-5DEF17F622F0}"/>
                </a:ext>
              </a:extLst>
            </p:cNvPr>
            <p:cNvGrpSpPr/>
            <p:nvPr/>
          </p:nvGrpSpPr>
          <p:grpSpPr>
            <a:xfrm rot="10800000">
              <a:off x="10931967" y="4196462"/>
              <a:ext cx="354584" cy="370179"/>
              <a:chOff x="1717976" y="650182"/>
              <a:chExt cx="354584" cy="370179"/>
            </a:xfrm>
          </p:grpSpPr>
          <p:grpSp>
            <p:nvGrpSpPr>
              <p:cNvPr id="365" name="Gruppo 364">
                <a:extLst>
                  <a:ext uri="{FF2B5EF4-FFF2-40B4-BE49-F238E27FC236}">
                    <a16:creationId xmlns:a16="http://schemas.microsoft.com/office/drawing/2014/main" id="{10492A22-497D-475C-8F24-C2C06F2C3E30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67" name="Connettore diritto 366">
                  <a:extLst>
                    <a:ext uri="{FF2B5EF4-FFF2-40B4-BE49-F238E27FC236}">
                      <a16:creationId xmlns:a16="http://schemas.microsoft.com/office/drawing/2014/main" id="{068BA2E7-59A9-458A-B23A-7D6E61304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Ovale 367">
                  <a:extLst>
                    <a:ext uri="{FF2B5EF4-FFF2-40B4-BE49-F238E27FC236}">
                      <a16:creationId xmlns:a16="http://schemas.microsoft.com/office/drawing/2014/main" id="{D83C1F76-26F6-468B-BFF7-0DE48B38904E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6" name="CasellaDiTesto 365">
                <a:extLst>
                  <a:ext uri="{FF2B5EF4-FFF2-40B4-BE49-F238E27FC236}">
                    <a16:creationId xmlns:a16="http://schemas.microsoft.com/office/drawing/2014/main" id="{7DDE1E03-4037-4BD6-8F87-B259582DE04E}"/>
                  </a:ext>
                </a:extLst>
              </p:cNvPr>
              <p:cNvSpPr txBox="1"/>
              <p:nvPr/>
            </p:nvSpPr>
            <p:spPr>
              <a:xfrm rot="10800000">
                <a:off x="1717976" y="650182"/>
                <a:ext cx="3545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nvr</a:t>
                </a:r>
                <a:endParaRPr lang="en-US" sz="1000" dirty="0"/>
              </a:p>
            </p:txBody>
          </p:sp>
        </p:grpSp>
        <p:grpSp>
          <p:nvGrpSpPr>
            <p:cNvPr id="370" name="Gruppo 369">
              <a:extLst>
                <a:ext uri="{FF2B5EF4-FFF2-40B4-BE49-F238E27FC236}">
                  <a16:creationId xmlns:a16="http://schemas.microsoft.com/office/drawing/2014/main" id="{E09F213E-5040-4440-B1B3-54A83EB3A6C4}"/>
                </a:ext>
              </a:extLst>
            </p:cNvPr>
            <p:cNvGrpSpPr/>
            <p:nvPr/>
          </p:nvGrpSpPr>
          <p:grpSpPr>
            <a:xfrm rot="5400000">
              <a:off x="11405530" y="3440735"/>
              <a:ext cx="246221" cy="845809"/>
              <a:chOff x="1776356" y="174552"/>
              <a:chExt cx="246221" cy="845809"/>
            </a:xfrm>
          </p:grpSpPr>
          <p:grpSp>
            <p:nvGrpSpPr>
              <p:cNvPr id="372" name="Gruppo 371">
                <a:extLst>
                  <a:ext uri="{FF2B5EF4-FFF2-40B4-BE49-F238E27FC236}">
                    <a16:creationId xmlns:a16="http://schemas.microsoft.com/office/drawing/2014/main" id="{CA5AC8A4-7FE8-437F-BC6D-4655A21D761B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76" name="Connettore diritto 375">
                  <a:extLst>
                    <a:ext uri="{FF2B5EF4-FFF2-40B4-BE49-F238E27FC236}">
                      <a16:creationId xmlns:a16="http://schemas.microsoft.com/office/drawing/2014/main" id="{99A1A81E-0334-41A9-9664-5ECF2EBA1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Ovale 376">
                  <a:extLst>
                    <a:ext uri="{FF2B5EF4-FFF2-40B4-BE49-F238E27FC236}">
                      <a16:creationId xmlns:a16="http://schemas.microsoft.com/office/drawing/2014/main" id="{AB181BAC-1C96-4849-8698-5B5473CD82CB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4" name="CasellaDiTesto 373">
                <a:extLst>
                  <a:ext uri="{FF2B5EF4-FFF2-40B4-BE49-F238E27FC236}">
                    <a16:creationId xmlns:a16="http://schemas.microsoft.com/office/drawing/2014/main" id="{D773C058-300F-4267-A5AA-C2306B5852D7}"/>
                  </a:ext>
                </a:extLst>
              </p:cNvPr>
              <p:cNvSpPr txBox="1"/>
              <p:nvPr/>
            </p:nvSpPr>
            <p:spPr>
              <a:xfrm rot="16200000">
                <a:off x="1538631" y="412277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userName</a:t>
                </a:r>
                <a:endParaRPr lang="en-US" sz="1000" dirty="0"/>
              </a:p>
            </p:txBody>
          </p:sp>
        </p:grpSp>
        <p:grpSp>
          <p:nvGrpSpPr>
            <p:cNvPr id="378" name="Gruppo 377">
              <a:extLst>
                <a:ext uri="{FF2B5EF4-FFF2-40B4-BE49-F238E27FC236}">
                  <a16:creationId xmlns:a16="http://schemas.microsoft.com/office/drawing/2014/main" id="{A7927157-401F-4C4B-8D40-3FA8ED7CAACB}"/>
                </a:ext>
              </a:extLst>
            </p:cNvPr>
            <p:cNvGrpSpPr/>
            <p:nvPr/>
          </p:nvGrpSpPr>
          <p:grpSpPr>
            <a:xfrm rot="5400000">
              <a:off x="11290620" y="3867620"/>
              <a:ext cx="246221" cy="627801"/>
              <a:chOff x="1776357" y="392560"/>
              <a:chExt cx="246221" cy="627801"/>
            </a:xfrm>
          </p:grpSpPr>
          <p:grpSp>
            <p:nvGrpSpPr>
              <p:cNvPr id="380" name="Gruppo 379">
                <a:extLst>
                  <a:ext uri="{FF2B5EF4-FFF2-40B4-BE49-F238E27FC236}">
                    <a16:creationId xmlns:a16="http://schemas.microsoft.com/office/drawing/2014/main" id="{9182DF14-657A-410C-A8DE-41C3FA6EB80E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82" name="Connettore diritto 381">
                  <a:extLst>
                    <a:ext uri="{FF2B5EF4-FFF2-40B4-BE49-F238E27FC236}">
                      <a16:creationId xmlns:a16="http://schemas.microsoft.com/office/drawing/2014/main" id="{4D61BE13-32D7-450A-BAE7-F4DF2269B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Ovale 382">
                  <a:extLst>
                    <a:ext uri="{FF2B5EF4-FFF2-40B4-BE49-F238E27FC236}">
                      <a16:creationId xmlns:a16="http://schemas.microsoft.com/office/drawing/2014/main" id="{6639F551-099E-4739-A0B6-0A1EDBF641FC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1" name="CasellaDiTesto 380">
                <a:extLst>
                  <a:ext uri="{FF2B5EF4-FFF2-40B4-BE49-F238E27FC236}">
                    <a16:creationId xmlns:a16="http://schemas.microsoft.com/office/drawing/2014/main" id="{BDEE307C-6F37-451A-A13E-2063317E2283}"/>
                  </a:ext>
                </a:extLst>
              </p:cNvPr>
              <p:cNvSpPr txBox="1"/>
              <p:nvPr/>
            </p:nvSpPr>
            <p:spPr>
              <a:xfrm rot="16200000">
                <a:off x="1647636" y="521281"/>
                <a:ext cx="5036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radius</a:t>
                </a:r>
              </a:p>
            </p:txBody>
          </p:sp>
        </p:grpSp>
        <p:grpSp>
          <p:nvGrpSpPr>
            <p:cNvPr id="384" name="Gruppo 383">
              <a:extLst>
                <a:ext uri="{FF2B5EF4-FFF2-40B4-BE49-F238E27FC236}">
                  <a16:creationId xmlns:a16="http://schemas.microsoft.com/office/drawing/2014/main" id="{130503D0-7E80-4BB5-AE7F-E2FF1912D5A8}"/>
                </a:ext>
              </a:extLst>
            </p:cNvPr>
            <p:cNvGrpSpPr/>
            <p:nvPr/>
          </p:nvGrpSpPr>
          <p:grpSpPr>
            <a:xfrm rot="10800000">
              <a:off x="10654887" y="4193451"/>
              <a:ext cx="425116" cy="366947"/>
              <a:chOff x="1696444" y="653414"/>
              <a:chExt cx="425116" cy="366947"/>
            </a:xfrm>
          </p:grpSpPr>
          <p:grpSp>
            <p:nvGrpSpPr>
              <p:cNvPr id="385" name="Gruppo 384">
                <a:extLst>
                  <a:ext uri="{FF2B5EF4-FFF2-40B4-BE49-F238E27FC236}">
                    <a16:creationId xmlns:a16="http://schemas.microsoft.com/office/drawing/2014/main" id="{C8284EDF-1FF5-4562-BA15-2A7E83FC617F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87" name="Connettore diritto 386">
                  <a:extLst>
                    <a:ext uri="{FF2B5EF4-FFF2-40B4-BE49-F238E27FC236}">
                      <a16:creationId xmlns:a16="http://schemas.microsoft.com/office/drawing/2014/main" id="{859939CE-3B3C-4D06-BFD0-0C619DFC8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Ovale 388">
                  <a:extLst>
                    <a:ext uri="{FF2B5EF4-FFF2-40B4-BE49-F238E27FC236}">
                      <a16:creationId xmlns:a16="http://schemas.microsoft.com/office/drawing/2014/main" id="{1B5062B1-AD55-4025-B136-56227E8D13FB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6" name="CasellaDiTesto 385">
                <a:extLst>
                  <a:ext uri="{FF2B5EF4-FFF2-40B4-BE49-F238E27FC236}">
                    <a16:creationId xmlns:a16="http://schemas.microsoft.com/office/drawing/2014/main" id="{536F6D97-B30C-443E-A7EB-35902BE1C074}"/>
                  </a:ext>
                </a:extLst>
              </p:cNvPr>
              <p:cNvSpPr txBox="1"/>
              <p:nvPr/>
            </p:nvSpPr>
            <p:spPr>
              <a:xfrm rot="10800000">
                <a:off x="1696444" y="653414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yPos</a:t>
                </a:r>
                <a:endParaRPr lang="en-US" sz="1000" dirty="0"/>
              </a:p>
            </p:txBody>
          </p:sp>
        </p:grpSp>
        <p:grpSp>
          <p:nvGrpSpPr>
            <p:cNvPr id="390" name="Gruppo 389">
              <a:extLst>
                <a:ext uri="{FF2B5EF4-FFF2-40B4-BE49-F238E27FC236}">
                  <a16:creationId xmlns:a16="http://schemas.microsoft.com/office/drawing/2014/main" id="{B9AADC15-42D1-42C0-B375-7A9B63393053}"/>
                </a:ext>
              </a:extLst>
            </p:cNvPr>
            <p:cNvGrpSpPr/>
            <p:nvPr/>
          </p:nvGrpSpPr>
          <p:grpSpPr>
            <a:xfrm rot="10800000">
              <a:off x="10373342" y="4189490"/>
              <a:ext cx="423514" cy="390275"/>
              <a:chOff x="1684215" y="630086"/>
              <a:chExt cx="423514" cy="390275"/>
            </a:xfrm>
          </p:grpSpPr>
          <p:grpSp>
            <p:nvGrpSpPr>
              <p:cNvPr id="392" name="Gruppo 391">
                <a:extLst>
                  <a:ext uri="{FF2B5EF4-FFF2-40B4-BE49-F238E27FC236}">
                    <a16:creationId xmlns:a16="http://schemas.microsoft.com/office/drawing/2014/main" id="{9BB0CBF4-C7D8-4DC9-B199-9E51EC907029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395" name="Connettore diritto 394">
                  <a:extLst>
                    <a:ext uri="{FF2B5EF4-FFF2-40B4-BE49-F238E27FC236}">
                      <a16:creationId xmlns:a16="http://schemas.microsoft.com/office/drawing/2014/main" id="{F015F53A-D9FF-4A11-AA9D-394EED402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Ovale 395">
                  <a:extLst>
                    <a:ext uri="{FF2B5EF4-FFF2-40B4-BE49-F238E27FC236}">
                      <a16:creationId xmlns:a16="http://schemas.microsoft.com/office/drawing/2014/main" id="{46D05FB4-49C2-461E-8885-D732137E4A10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4" name="CasellaDiTesto 393">
                <a:extLst>
                  <a:ext uri="{FF2B5EF4-FFF2-40B4-BE49-F238E27FC236}">
                    <a16:creationId xmlns:a16="http://schemas.microsoft.com/office/drawing/2014/main" id="{922EAACB-F578-4253-8880-40010987EBB5}"/>
                  </a:ext>
                </a:extLst>
              </p:cNvPr>
              <p:cNvSpPr txBox="1"/>
              <p:nvPr/>
            </p:nvSpPr>
            <p:spPr>
              <a:xfrm rot="10800000">
                <a:off x="1684215" y="630086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xPos</a:t>
                </a:r>
                <a:endParaRPr lang="en-US" sz="1000" dirty="0"/>
              </a:p>
            </p:txBody>
          </p:sp>
        </p:grpSp>
        <p:grpSp>
          <p:nvGrpSpPr>
            <p:cNvPr id="397" name="Gruppo 396">
              <a:extLst>
                <a:ext uri="{FF2B5EF4-FFF2-40B4-BE49-F238E27FC236}">
                  <a16:creationId xmlns:a16="http://schemas.microsoft.com/office/drawing/2014/main" id="{E59D2018-AB52-490A-8A0C-A6EF42148F49}"/>
                </a:ext>
              </a:extLst>
            </p:cNvPr>
            <p:cNvGrpSpPr/>
            <p:nvPr/>
          </p:nvGrpSpPr>
          <p:grpSpPr>
            <a:xfrm rot="5400000">
              <a:off x="11386304" y="3623805"/>
              <a:ext cx="246221" cy="807337"/>
              <a:chOff x="1776354" y="213024"/>
              <a:chExt cx="246221" cy="807337"/>
            </a:xfrm>
          </p:grpSpPr>
          <p:grpSp>
            <p:nvGrpSpPr>
              <p:cNvPr id="403" name="Gruppo 402">
                <a:extLst>
                  <a:ext uri="{FF2B5EF4-FFF2-40B4-BE49-F238E27FC236}">
                    <a16:creationId xmlns:a16="http://schemas.microsoft.com/office/drawing/2014/main" id="{73D1CCF4-D322-462F-9234-BD1FB10DDA9B}"/>
                  </a:ext>
                </a:extLst>
              </p:cNvPr>
              <p:cNvGrpSpPr/>
              <p:nvPr/>
            </p:nvGrpSpPr>
            <p:grpSpPr>
              <a:xfrm>
                <a:off x="1875894" y="848503"/>
                <a:ext cx="62791" cy="171858"/>
                <a:chOff x="4301212" y="1145942"/>
                <a:chExt cx="62791" cy="171858"/>
              </a:xfrm>
            </p:grpSpPr>
            <p:cxnSp>
              <p:nvCxnSpPr>
                <p:cNvPr id="407" name="Connettore diritto 406">
                  <a:extLst>
                    <a:ext uri="{FF2B5EF4-FFF2-40B4-BE49-F238E27FC236}">
                      <a16:creationId xmlns:a16="http://schemas.microsoft.com/office/drawing/2014/main" id="{1EBAC0CA-296E-44B7-8E3D-A4937F99B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608" y="1212659"/>
                  <a:ext cx="0" cy="105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Ovale 407">
                  <a:extLst>
                    <a:ext uri="{FF2B5EF4-FFF2-40B4-BE49-F238E27FC236}">
                      <a16:creationId xmlns:a16="http://schemas.microsoft.com/office/drawing/2014/main" id="{14E6C9A1-A736-46CB-ACEC-3E47FAB34998}"/>
                    </a:ext>
                  </a:extLst>
                </p:cNvPr>
                <p:cNvSpPr/>
                <p:nvPr/>
              </p:nvSpPr>
              <p:spPr>
                <a:xfrm>
                  <a:off x="4301212" y="1145942"/>
                  <a:ext cx="62791" cy="667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6" name="CasellaDiTesto 405">
                <a:extLst>
                  <a:ext uri="{FF2B5EF4-FFF2-40B4-BE49-F238E27FC236}">
                    <a16:creationId xmlns:a16="http://schemas.microsoft.com/office/drawing/2014/main" id="{AF899D4E-13CE-48C9-8CFD-7FCB74F599F9}"/>
                  </a:ext>
                </a:extLst>
              </p:cNvPr>
              <p:cNvSpPr txBox="1"/>
              <p:nvPr/>
            </p:nvSpPr>
            <p:spPr>
              <a:xfrm rot="16200000">
                <a:off x="1557865" y="431513"/>
                <a:ext cx="6832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password</a:t>
                </a:r>
              </a:p>
            </p:txBody>
          </p:sp>
        </p:grpSp>
      </p:grpSp>
      <p:grpSp>
        <p:nvGrpSpPr>
          <p:cNvPr id="409" name="Gruppo 408">
            <a:extLst>
              <a:ext uri="{FF2B5EF4-FFF2-40B4-BE49-F238E27FC236}">
                <a16:creationId xmlns:a16="http://schemas.microsoft.com/office/drawing/2014/main" id="{0F5284B6-CF37-49E3-A5EF-032191E0E515}"/>
              </a:ext>
            </a:extLst>
          </p:cNvPr>
          <p:cNvGrpSpPr/>
          <p:nvPr/>
        </p:nvGrpSpPr>
        <p:grpSpPr>
          <a:xfrm>
            <a:off x="8935249" y="3815440"/>
            <a:ext cx="397683" cy="384598"/>
            <a:chOff x="10123803" y="3406434"/>
            <a:chExt cx="397683" cy="384598"/>
          </a:xfrm>
        </p:grpSpPr>
        <p:sp>
          <p:nvSpPr>
            <p:cNvPr id="410" name="Rombo 409">
              <a:extLst>
                <a:ext uri="{FF2B5EF4-FFF2-40B4-BE49-F238E27FC236}">
                  <a16:creationId xmlns:a16="http://schemas.microsoft.com/office/drawing/2014/main" id="{F3DB7238-977D-499D-8314-D84EDFCD334C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CasellaDiTesto 410">
              <a:extLst>
                <a:ext uri="{FF2B5EF4-FFF2-40B4-BE49-F238E27FC236}">
                  <a16:creationId xmlns:a16="http://schemas.microsoft.com/office/drawing/2014/main" id="{107169FB-DCC5-41F6-B5FD-86B235C440B5}"/>
                </a:ext>
              </a:extLst>
            </p:cNvPr>
            <p:cNvSpPr txBox="1"/>
            <p:nvPr/>
          </p:nvSpPr>
          <p:spPr>
            <a:xfrm>
              <a:off x="10153704" y="3472005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has</a:t>
              </a:r>
            </a:p>
          </p:txBody>
        </p:sp>
      </p:grp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E1B1612F-A9FD-41E7-BCD8-2466544746BF}"/>
              </a:ext>
            </a:extLst>
          </p:cNvPr>
          <p:cNvCxnSpPr>
            <a:cxnSpLocks/>
            <a:stCxn id="112" idx="3"/>
            <a:endCxn id="410" idx="1"/>
          </p:cNvCxnSpPr>
          <p:nvPr/>
        </p:nvCxnSpPr>
        <p:spPr>
          <a:xfrm>
            <a:off x="7857593" y="3996167"/>
            <a:ext cx="1077656" cy="1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C4F6D21B-8D56-4DB9-AD60-E06FFCB1E92D}"/>
              </a:ext>
            </a:extLst>
          </p:cNvPr>
          <p:cNvCxnSpPr>
            <a:stCxn id="410" idx="3"/>
            <a:endCxn id="299" idx="1"/>
          </p:cNvCxnSpPr>
          <p:nvPr/>
        </p:nvCxnSpPr>
        <p:spPr>
          <a:xfrm flipV="1">
            <a:off x="9332932" y="4007380"/>
            <a:ext cx="684802" cy="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ttangolo 412">
            <a:extLst>
              <a:ext uri="{FF2B5EF4-FFF2-40B4-BE49-F238E27FC236}">
                <a16:creationId xmlns:a16="http://schemas.microsoft.com/office/drawing/2014/main" id="{D46CD745-913D-4558-8EDC-48A971F1BE34}"/>
              </a:ext>
            </a:extLst>
          </p:cNvPr>
          <p:cNvSpPr/>
          <p:nvPr/>
        </p:nvSpPr>
        <p:spPr>
          <a:xfrm>
            <a:off x="10017499" y="2298331"/>
            <a:ext cx="879079" cy="31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B07EA13F-5AAC-42B8-9602-9C5338052DFE}"/>
              </a:ext>
            </a:extLst>
          </p:cNvPr>
          <p:cNvSpPr txBox="1"/>
          <p:nvPr/>
        </p:nvSpPr>
        <p:spPr>
          <a:xfrm>
            <a:off x="10194077" y="2318771"/>
            <a:ext cx="481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zone</a:t>
            </a:r>
          </a:p>
        </p:txBody>
      </p:sp>
      <p:grpSp>
        <p:nvGrpSpPr>
          <p:cNvPr id="415" name="Gruppo 414">
            <a:extLst>
              <a:ext uri="{FF2B5EF4-FFF2-40B4-BE49-F238E27FC236}">
                <a16:creationId xmlns:a16="http://schemas.microsoft.com/office/drawing/2014/main" id="{9B0F2A78-7387-45F0-835C-77FF0A11F619}"/>
              </a:ext>
            </a:extLst>
          </p:cNvPr>
          <p:cNvGrpSpPr/>
          <p:nvPr/>
        </p:nvGrpSpPr>
        <p:grpSpPr>
          <a:xfrm>
            <a:off x="9862649" y="1928999"/>
            <a:ext cx="309700" cy="369330"/>
            <a:chOff x="1746032" y="651031"/>
            <a:chExt cx="309700" cy="369330"/>
          </a:xfrm>
        </p:grpSpPr>
        <p:grpSp>
          <p:nvGrpSpPr>
            <p:cNvPr id="456" name="Gruppo 455">
              <a:extLst>
                <a:ext uri="{FF2B5EF4-FFF2-40B4-BE49-F238E27FC236}">
                  <a16:creationId xmlns:a16="http://schemas.microsoft.com/office/drawing/2014/main" id="{76E27375-D71A-49A2-A2B0-0D6E8EE5994A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58" name="Connettore diritto 457">
                <a:extLst>
                  <a:ext uri="{FF2B5EF4-FFF2-40B4-BE49-F238E27FC236}">
                    <a16:creationId xmlns:a16="http://schemas.microsoft.com/office/drawing/2014/main" id="{6A3C46D3-C7AA-4541-B542-BA635DBB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Ovale 458">
                <a:extLst>
                  <a:ext uri="{FF2B5EF4-FFF2-40B4-BE49-F238E27FC236}">
                    <a16:creationId xmlns:a16="http://schemas.microsoft.com/office/drawing/2014/main" id="{764BCDF6-030C-40F8-A952-F1B3CA9F7E49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CasellaDiTesto 456">
              <a:extLst>
                <a:ext uri="{FF2B5EF4-FFF2-40B4-BE49-F238E27FC236}">
                  <a16:creationId xmlns:a16="http://schemas.microsoft.com/office/drawing/2014/main" id="{4EDF78F9-46AF-45FA-B235-F0B871B81700}"/>
                </a:ext>
              </a:extLst>
            </p:cNvPr>
            <p:cNvSpPr txBox="1"/>
            <p:nvPr/>
          </p:nvSpPr>
          <p:spPr>
            <a:xfrm>
              <a:off x="1746032" y="651031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 id</a:t>
              </a:r>
            </a:p>
          </p:txBody>
        </p:sp>
      </p:grpSp>
      <p:grpSp>
        <p:nvGrpSpPr>
          <p:cNvPr id="416" name="Gruppo 415">
            <a:extLst>
              <a:ext uri="{FF2B5EF4-FFF2-40B4-BE49-F238E27FC236}">
                <a16:creationId xmlns:a16="http://schemas.microsoft.com/office/drawing/2014/main" id="{19F23B3C-2D68-4439-80E4-2BDEB7AB3A63}"/>
              </a:ext>
            </a:extLst>
          </p:cNvPr>
          <p:cNvGrpSpPr/>
          <p:nvPr/>
        </p:nvGrpSpPr>
        <p:grpSpPr>
          <a:xfrm>
            <a:off x="10242299" y="1928150"/>
            <a:ext cx="479618" cy="370179"/>
            <a:chOff x="1676819" y="650182"/>
            <a:chExt cx="479618" cy="370179"/>
          </a:xfrm>
        </p:grpSpPr>
        <p:grpSp>
          <p:nvGrpSpPr>
            <p:cNvPr id="452" name="Gruppo 451">
              <a:extLst>
                <a:ext uri="{FF2B5EF4-FFF2-40B4-BE49-F238E27FC236}">
                  <a16:creationId xmlns:a16="http://schemas.microsoft.com/office/drawing/2014/main" id="{D45F8AE5-6DD5-480D-9C30-276288CD5F7E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54" name="Connettore diritto 453">
                <a:extLst>
                  <a:ext uri="{FF2B5EF4-FFF2-40B4-BE49-F238E27FC236}">
                    <a16:creationId xmlns:a16="http://schemas.microsoft.com/office/drawing/2014/main" id="{FB4693E9-4604-417D-B541-A65FB540A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e 454">
                <a:extLst>
                  <a:ext uri="{FF2B5EF4-FFF2-40B4-BE49-F238E27FC236}">
                    <a16:creationId xmlns:a16="http://schemas.microsoft.com/office/drawing/2014/main" id="{73AA674D-AF5B-4FF5-BBC8-F95D835A3BC4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3" name="CasellaDiTesto 452">
              <a:extLst>
                <a:ext uri="{FF2B5EF4-FFF2-40B4-BE49-F238E27FC236}">
                  <a16:creationId xmlns:a16="http://schemas.microsoft.com/office/drawing/2014/main" id="{8945E732-9EB9-480F-916E-349619918D87}"/>
                </a:ext>
              </a:extLst>
            </p:cNvPr>
            <p:cNvSpPr txBox="1"/>
            <p:nvPr/>
          </p:nvSpPr>
          <p:spPr>
            <a:xfrm>
              <a:off x="1676819" y="650182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name</a:t>
              </a:r>
            </a:p>
          </p:txBody>
        </p:sp>
      </p:grpSp>
      <p:grpSp>
        <p:nvGrpSpPr>
          <p:cNvPr id="417" name="Gruppo 416">
            <a:extLst>
              <a:ext uri="{FF2B5EF4-FFF2-40B4-BE49-F238E27FC236}">
                <a16:creationId xmlns:a16="http://schemas.microsoft.com/office/drawing/2014/main" id="{56E3A43B-D413-43D6-A2C7-B7F530A12C69}"/>
              </a:ext>
            </a:extLst>
          </p:cNvPr>
          <p:cNvGrpSpPr/>
          <p:nvPr/>
        </p:nvGrpSpPr>
        <p:grpSpPr>
          <a:xfrm rot="10800000">
            <a:off x="9815144" y="2616210"/>
            <a:ext cx="441146" cy="390275"/>
            <a:chOff x="1668782" y="630086"/>
            <a:chExt cx="441146" cy="390275"/>
          </a:xfrm>
        </p:grpSpPr>
        <p:grpSp>
          <p:nvGrpSpPr>
            <p:cNvPr id="448" name="Gruppo 447">
              <a:extLst>
                <a:ext uri="{FF2B5EF4-FFF2-40B4-BE49-F238E27FC236}">
                  <a16:creationId xmlns:a16="http://schemas.microsoft.com/office/drawing/2014/main" id="{ECC77742-3FF3-49C5-81D8-F7918A7653A9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50" name="Connettore diritto 449">
                <a:extLst>
                  <a:ext uri="{FF2B5EF4-FFF2-40B4-BE49-F238E27FC236}">
                    <a16:creationId xmlns:a16="http://schemas.microsoft.com/office/drawing/2014/main" id="{5C730C6F-276C-44B9-AE6F-147634B9E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Ovale 450">
                <a:extLst>
                  <a:ext uri="{FF2B5EF4-FFF2-40B4-BE49-F238E27FC236}">
                    <a16:creationId xmlns:a16="http://schemas.microsoft.com/office/drawing/2014/main" id="{E3C4EAC2-FDDE-4093-BCB3-3C5B337C6D25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9" name="CasellaDiTesto 448">
              <a:extLst>
                <a:ext uri="{FF2B5EF4-FFF2-40B4-BE49-F238E27FC236}">
                  <a16:creationId xmlns:a16="http://schemas.microsoft.com/office/drawing/2014/main" id="{255BBBAB-11ED-46BF-B487-192087804575}"/>
                </a:ext>
              </a:extLst>
            </p:cNvPr>
            <p:cNvSpPr txBox="1"/>
            <p:nvPr/>
          </p:nvSpPr>
          <p:spPr>
            <a:xfrm rot="10800000">
              <a:off x="1668782" y="63008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xLeft</a:t>
              </a:r>
              <a:endParaRPr lang="en-US" sz="1000" dirty="0"/>
            </a:p>
          </p:txBody>
        </p:sp>
      </p:grpSp>
      <p:grpSp>
        <p:nvGrpSpPr>
          <p:cNvPr id="418" name="Gruppo 417">
            <a:extLst>
              <a:ext uri="{FF2B5EF4-FFF2-40B4-BE49-F238E27FC236}">
                <a16:creationId xmlns:a16="http://schemas.microsoft.com/office/drawing/2014/main" id="{8FE5D575-FAEA-49F7-8238-C9D8B3F0E914}"/>
              </a:ext>
            </a:extLst>
          </p:cNvPr>
          <p:cNvGrpSpPr/>
          <p:nvPr/>
        </p:nvGrpSpPr>
        <p:grpSpPr>
          <a:xfrm rot="10800000">
            <a:off x="10730793" y="2626258"/>
            <a:ext cx="391454" cy="370179"/>
            <a:chOff x="1681106" y="650182"/>
            <a:chExt cx="391454" cy="370179"/>
          </a:xfrm>
        </p:grpSpPr>
        <p:grpSp>
          <p:nvGrpSpPr>
            <p:cNvPr id="444" name="Gruppo 443">
              <a:extLst>
                <a:ext uri="{FF2B5EF4-FFF2-40B4-BE49-F238E27FC236}">
                  <a16:creationId xmlns:a16="http://schemas.microsoft.com/office/drawing/2014/main" id="{403A6BD6-C87E-487E-89BA-15E73C81D6BE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46" name="Connettore diritto 445">
                <a:extLst>
                  <a:ext uri="{FF2B5EF4-FFF2-40B4-BE49-F238E27FC236}">
                    <a16:creationId xmlns:a16="http://schemas.microsoft.com/office/drawing/2014/main" id="{823F5BB2-3EC6-4EFA-8E1F-4B49C96C9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e 446">
                <a:extLst>
                  <a:ext uri="{FF2B5EF4-FFF2-40B4-BE49-F238E27FC236}">
                    <a16:creationId xmlns:a16="http://schemas.microsoft.com/office/drawing/2014/main" id="{85FCDE45-A1A1-498C-B61C-8DFB8BA22C86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5" name="CasellaDiTesto 444">
              <a:extLst>
                <a:ext uri="{FF2B5EF4-FFF2-40B4-BE49-F238E27FC236}">
                  <a16:creationId xmlns:a16="http://schemas.microsoft.com/office/drawing/2014/main" id="{57A9DB99-CE65-4C95-AC1A-CF6380593D00}"/>
                </a:ext>
              </a:extLst>
            </p:cNvPr>
            <p:cNvSpPr txBox="1"/>
            <p:nvPr/>
          </p:nvSpPr>
          <p:spPr>
            <a:xfrm rot="10800000">
              <a:off x="1681106" y="650182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yUp</a:t>
              </a:r>
              <a:endParaRPr lang="en-US" sz="1000" dirty="0"/>
            </a:p>
          </p:txBody>
        </p:sp>
      </p:grpSp>
      <p:grpSp>
        <p:nvGrpSpPr>
          <p:cNvPr id="422" name="Gruppo 421">
            <a:extLst>
              <a:ext uri="{FF2B5EF4-FFF2-40B4-BE49-F238E27FC236}">
                <a16:creationId xmlns:a16="http://schemas.microsoft.com/office/drawing/2014/main" id="{F66A58E3-8607-4B07-A5E7-1BB296726E24}"/>
              </a:ext>
            </a:extLst>
          </p:cNvPr>
          <p:cNvGrpSpPr/>
          <p:nvPr/>
        </p:nvGrpSpPr>
        <p:grpSpPr>
          <a:xfrm rot="10800000">
            <a:off x="10227434" y="2619286"/>
            <a:ext cx="510076" cy="380227"/>
            <a:chOff x="1647893" y="640134"/>
            <a:chExt cx="510076" cy="380227"/>
          </a:xfrm>
        </p:grpSpPr>
        <p:grpSp>
          <p:nvGrpSpPr>
            <p:cNvPr id="428" name="Gruppo 427">
              <a:extLst>
                <a:ext uri="{FF2B5EF4-FFF2-40B4-BE49-F238E27FC236}">
                  <a16:creationId xmlns:a16="http://schemas.microsoft.com/office/drawing/2014/main" id="{98255AC2-24D8-44DA-8707-FA3876770495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30" name="Connettore diritto 429">
                <a:extLst>
                  <a:ext uri="{FF2B5EF4-FFF2-40B4-BE49-F238E27FC236}">
                    <a16:creationId xmlns:a16="http://schemas.microsoft.com/office/drawing/2014/main" id="{66DB7164-48C6-47C1-9553-C93D2856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Ovale 430">
                <a:extLst>
                  <a:ext uri="{FF2B5EF4-FFF2-40B4-BE49-F238E27FC236}">
                    <a16:creationId xmlns:a16="http://schemas.microsoft.com/office/drawing/2014/main" id="{22275384-EDEF-496E-8FF7-A11369280429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9" name="CasellaDiTesto 428">
              <a:extLst>
                <a:ext uri="{FF2B5EF4-FFF2-40B4-BE49-F238E27FC236}">
                  <a16:creationId xmlns:a16="http://schemas.microsoft.com/office/drawing/2014/main" id="{390FFAD2-523F-4C79-840D-3872D39025D1}"/>
                </a:ext>
              </a:extLst>
            </p:cNvPr>
            <p:cNvSpPr txBox="1"/>
            <p:nvPr/>
          </p:nvSpPr>
          <p:spPr>
            <a:xfrm rot="10800000">
              <a:off x="1647893" y="640134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xRight</a:t>
              </a:r>
              <a:endParaRPr lang="en-US" sz="1000" dirty="0"/>
            </a:p>
          </p:txBody>
        </p:sp>
      </p:grpSp>
      <p:grpSp>
        <p:nvGrpSpPr>
          <p:cNvPr id="460" name="Gruppo 459">
            <a:extLst>
              <a:ext uri="{FF2B5EF4-FFF2-40B4-BE49-F238E27FC236}">
                <a16:creationId xmlns:a16="http://schemas.microsoft.com/office/drawing/2014/main" id="{14306F2E-9DEE-4F3F-BFE7-9E330C8A12F0}"/>
              </a:ext>
            </a:extLst>
          </p:cNvPr>
          <p:cNvGrpSpPr/>
          <p:nvPr/>
        </p:nvGrpSpPr>
        <p:grpSpPr>
          <a:xfrm>
            <a:off x="8773693" y="2265433"/>
            <a:ext cx="397683" cy="384598"/>
            <a:chOff x="10123803" y="3406434"/>
            <a:chExt cx="397683" cy="384598"/>
          </a:xfrm>
        </p:grpSpPr>
        <p:sp>
          <p:nvSpPr>
            <p:cNvPr id="461" name="Rombo 460">
              <a:extLst>
                <a:ext uri="{FF2B5EF4-FFF2-40B4-BE49-F238E27FC236}">
                  <a16:creationId xmlns:a16="http://schemas.microsoft.com/office/drawing/2014/main" id="{964A6A9F-7AE7-4D44-9A21-7EC809012553}"/>
                </a:ext>
              </a:extLst>
            </p:cNvPr>
            <p:cNvSpPr/>
            <p:nvPr/>
          </p:nvSpPr>
          <p:spPr>
            <a:xfrm>
              <a:off x="10123803" y="3406434"/>
              <a:ext cx="397683" cy="384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CasellaDiTesto 461">
              <a:extLst>
                <a:ext uri="{FF2B5EF4-FFF2-40B4-BE49-F238E27FC236}">
                  <a16:creationId xmlns:a16="http://schemas.microsoft.com/office/drawing/2014/main" id="{2D6B42EC-BB5A-4A31-A2E1-6BCD89C7DCF3}"/>
                </a:ext>
              </a:extLst>
            </p:cNvPr>
            <p:cNvSpPr txBox="1"/>
            <p:nvPr/>
          </p:nvSpPr>
          <p:spPr>
            <a:xfrm>
              <a:off x="10153704" y="3472005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has</a:t>
              </a:r>
            </a:p>
          </p:txBody>
        </p:sp>
      </p:grp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8A4F32E9-9A8F-497F-AEAF-7C88E988DC11}"/>
              </a:ext>
            </a:extLst>
          </p:cNvPr>
          <p:cNvCxnSpPr>
            <a:stCxn id="461" idx="3"/>
            <a:endCxn id="413" idx="1"/>
          </p:cNvCxnSpPr>
          <p:nvPr/>
        </p:nvCxnSpPr>
        <p:spPr>
          <a:xfrm flipV="1">
            <a:off x="9171376" y="2457272"/>
            <a:ext cx="846123" cy="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9F6D1E85-509E-4132-8569-E73D4AFAD3FC}"/>
              </a:ext>
            </a:extLst>
          </p:cNvPr>
          <p:cNvCxnSpPr>
            <a:stCxn id="461" idx="1"/>
          </p:cNvCxnSpPr>
          <p:nvPr/>
        </p:nvCxnSpPr>
        <p:spPr>
          <a:xfrm rot="10800000" flipV="1">
            <a:off x="7650471" y="2457732"/>
            <a:ext cx="1123223" cy="13745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uppo 462">
            <a:extLst>
              <a:ext uri="{FF2B5EF4-FFF2-40B4-BE49-F238E27FC236}">
                <a16:creationId xmlns:a16="http://schemas.microsoft.com/office/drawing/2014/main" id="{45E8AA98-BFF2-4C97-BCD6-1FF10965E859}"/>
              </a:ext>
            </a:extLst>
          </p:cNvPr>
          <p:cNvGrpSpPr/>
          <p:nvPr/>
        </p:nvGrpSpPr>
        <p:grpSpPr>
          <a:xfrm>
            <a:off x="10618655" y="1914211"/>
            <a:ext cx="546945" cy="370179"/>
            <a:chOff x="1636627" y="650182"/>
            <a:chExt cx="546945" cy="370179"/>
          </a:xfrm>
        </p:grpSpPr>
        <p:grpSp>
          <p:nvGrpSpPr>
            <p:cNvPr id="464" name="Gruppo 463">
              <a:extLst>
                <a:ext uri="{FF2B5EF4-FFF2-40B4-BE49-F238E27FC236}">
                  <a16:creationId xmlns:a16="http://schemas.microsoft.com/office/drawing/2014/main" id="{62E8BB5E-287A-4778-88AC-DD82AA25535D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66" name="Connettore diritto 465">
                <a:extLst>
                  <a:ext uri="{FF2B5EF4-FFF2-40B4-BE49-F238E27FC236}">
                    <a16:creationId xmlns:a16="http://schemas.microsoft.com/office/drawing/2014/main" id="{56608E2D-8835-49CE-A39C-4D3D928E0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7" name="Ovale 466">
                <a:extLst>
                  <a:ext uri="{FF2B5EF4-FFF2-40B4-BE49-F238E27FC236}">
                    <a16:creationId xmlns:a16="http://schemas.microsoft.com/office/drawing/2014/main" id="{409EB7AB-E2AD-4C62-B57E-B32F947BF5FD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5" name="CasellaDiTesto 464">
              <a:extLst>
                <a:ext uri="{FF2B5EF4-FFF2-40B4-BE49-F238E27FC236}">
                  <a16:creationId xmlns:a16="http://schemas.microsoft.com/office/drawing/2014/main" id="{73FA7B3A-1533-4ED6-A712-2646395C1A55}"/>
                </a:ext>
              </a:extLst>
            </p:cNvPr>
            <p:cNvSpPr txBox="1"/>
            <p:nvPr/>
          </p:nvSpPr>
          <p:spPr>
            <a:xfrm>
              <a:off x="1636627" y="650182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yDown</a:t>
              </a:r>
              <a:endParaRPr lang="en-US" sz="1000" dirty="0"/>
            </a:p>
          </p:txBody>
        </p:sp>
      </p:grpSp>
      <p:sp>
        <p:nvSpPr>
          <p:cNvPr id="468" name="Rettangolo 467">
            <a:extLst>
              <a:ext uri="{FF2B5EF4-FFF2-40B4-BE49-F238E27FC236}">
                <a16:creationId xmlns:a16="http://schemas.microsoft.com/office/drawing/2014/main" id="{D7F85054-3822-458F-BFD5-9979F0321BFC}"/>
              </a:ext>
            </a:extLst>
          </p:cNvPr>
          <p:cNvSpPr/>
          <p:nvPr/>
        </p:nvSpPr>
        <p:spPr>
          <a:xfrm>
            <a:off x="7202371" y="5737995"/>
            <a:ext cx="879079" cy="31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asellaDiTesto 468">
            <a:extLst>
              <a:ext uri="{FF2B5EF4-FFF2-40B4-BE49-F238E27FC236}">
                <a16:creationId xmlns:a16="http://schemas.microsoft.com/office/drawing/2014/main" id="{C8525EA0-DE91-4144-9A91-C9EAE9939C69}"/>
              </a:ext>
            </a:extLst>
          </p:cNvPr>
          <p:cNvSpPr txBox="1"/>
          <p:nvPr/>
        </p:nvSpPr>
        <p:spPr>
          <a:xfrm>
            <a:off x="7464358" y="5758435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rtls</a:t>
            </a:r>
            <a:endParaRPr lang="en-US" sz="1200" dirty="0"/>
          </a:p>
        </p:txBody>
      </p:sp>
      <p:grpSp>
        <p:nvGrpSpPr>
          <p:cNvPr id="470" name="Gruppo 469">
            <a:extLst>
              <a:ext uri="{FF2B5EF4-FFF2-40B4-BE49-F238E27FC236}">
                <a16:creationId xmlns:a16="http://schemas.microsoft.com/office/drawing/2014/main" id="{FD853012-8991-4BEE-853E-16BCABC0DE4D}"/>
              </a:ext>
            </a:extLst>
          </p:cNvPr>
          <p:cNvGrpSpPr/>
          <p:nvPr/>
        </p:nvGrpSpPr>
        <p:grpSpPr>
          <a:xfrm>
            <a:off x="7047521" y="5368663"/>
            <a:ext cx="309700" cy="369330"/>
            <a:chOff x="1746032" y="651031"/>
            <a:chExt cx="309700" cy="369330"/>
          </a:xfrm>
        </p:grpSpPr>
        <p:grpSp>
          <p:nvGrpSpPr>
            <p:cNvPr id="471" name="Gruppo 470">
              <a:extLst>
                <a:ext uri="{FF2B5EF4-FFF2-40B4-BE49-F238E27FC236}">
                  <a16:creationId xmlns:a16="http://schemas.microsoft.com/office/drawing/2014/main" id="{A52C5413-EE53-4BBB-9644-18F5A84C079D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73" name="Connettore diritto 472">
                <a:extLst>
                  <a:ext uri="{FF2B5EF4-FFF2-40B4-BE49-F238E27FC236}">
                    <a16:creationId xmlns:a16="http://schemas.microsoft.com/office/drawing/2014/main" id="{25047CC8-889B-4F30-BED7-5C281FFF4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4" name="Ovale 473">
                <a:extLst>
                  <a:ext uri="{FF2B5EF4-FFF2-40B4-BE49-F238E27FC236}">
                    <a16:creationId xmlns:a16="http://schemas.microsoft.com/office/drawing/2014/main" id="{40B07BC8-49E4-49D9-9B93-098C675BEDDF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2" name="CasellaDiTesto 471">
              <a:extLst>
                <a:ext uri="{FF2B5EF4-FFF2-40B4-BE49-F238E27FC236}">
                  <a16:creationId xmlns:a16="http://schemas.microsoft.com/office/drawing/2014/main" id="{BABDDED2-CF98-4231-82EC-CBC25B35BAD1}"/>
                </a:ext>
              </a:extLst>
            </p:cNvPr>
            <p:cNvSpPr txBox="1"/>
            <p:nvPr/>
          </p:nvSpPr>
          <p:spPr>
            <a:xfrm>
              <a:off x="1746032" y="651031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 id</a:t>
              </a:r>
            </a:p>
          </p:txBody>
        </p:sp>
      </p:grpSp>
      <p:grpSp>
        <p:nvGrpSpPr>
          <p:cNvPr id="475" name="Gruppo 474">
            <a:extLst>
              <a:ext uri="{FF2B5EF4-FFF2-40B4-BE49-F238E27FC236}">
                <a16:creationId xmlns:a16="http://schemas.microsoft.com/office/drawing/2014/main" id="{92F3AF5C-863C-460F-AFA1-69C5600B44C5}"/>
              </a:ext>
            </a:extLst>
          </p:cNvPr>
          <p:cNvGrpSpPr/>
          <p:nvPr/>
        </p:nvGrpSpPr>
        <p:grpSpPr>
          <a:xfrm>
            <a:off x="7351810" y="5367814"/>
            <a:ext cx="582211" cy="370179"/>
            <a:chOff x="1601458" y="650182"/>
            <a:chExt cx="582211" cy="370179"/>
          </a:xfrm>
        </p:grpSpPr>
        <p:grpSp>
          <p:nvGrpSpPr>
            <p:cNvPr id="476" name="Gruppo 475">
              <a:extLst>
                <a:ext uri="{FF2B5EF4-FFF2-40B4-BE49-F238E27FC236}">
                  <a16:creationId xmlns:a16="http://schemas.microsoft.com/office/drawing/2014/main" id="{E7B55365-A7B8-49BD-950A-2636266C2FFF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78" name="Connettore diritto 477">
                <a:extLst>
                  <a:ext uri="{FF2B5EF4-FFF2-40B4-BE49-F238E27FC236}">
                    <a16:creationId xmlns:a16="http://schemas.microsoft.com/office/drawing/2014/main" id="{A84E67D2-4F78-4F55-933F-AC8D13FD4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e 478">
                <a:extLst>
                  <a:ext uri="{FF2B5EF4-FFF2-40B4-BE49-F238E27FC236}">
                    <a16:creationId xmlns:a16="http://schemas.microsoft.com/office/drawing/2014/main" id="{EDA4FD20-CB44-488B-B6A1-C6A200986812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CasellaDiTesto 476">
              <a:extLst>
                <a:ext uri="{FF2B5EF4-FFF2-40B4-BE49-F238E27FC236}">
                  <a16:creationId xmlns:a16="http://schemas.microsoft.com/office/drawing/2014/main" id="{6D017D71-3257-49A8-A9FA-BFC34AFB4545}"/>
                </a:ext>
              </a:extLst>
            </p:cNvPr>
            <p:cNvSpPr txBox="1"/>
            <p:nvPr/>
          </p:nvSpPr>
          <p:spPr>
            <a:xfrm>
              <a:off x="1601458" y="650182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packets</a:t>
              </a:r>
            </a:p>
          </p:txBody>
        </p:sp>
      </p:grpSp>
      <p:grpSp>
        <p:nvGrpSpPr>
          <p:cNvPr id="480" name="Gruppo 479">
            <a:extLst>
              <a:ext uri="{FF2B5EF4-FFF2-40B4-BE49-F238E27FC236}">
                <a16:creationId xmlns:a16="http://schemas.microsoft.com/office/drawing/2014/main" id="{68B04408-BE02-4997-B8FD-42B6AEAF6D1C}"/>
              </a:ext>
            </a:extLst>
          </p:cNvPr>
          <p:cNvGrpSpPr/>
          <p:nvPr/>
        </p:nvGrpSpPr>
        <p:grpSpPr>
          <a:xfrm rot="10800000">
            <a:off x="6773924" y="6055874"/>
            <a:ext cx="877163" cy="390275"/>
            <a:chOff x="1458857" y="630086"/>
            <a:chExt cx="877163" cy="390275"/>
          </a:xfrm>
        </p:grpSpPr>
        <p:grpSp>
          <p:nvGrpSpPr>
            <p:cNvPr id="481" name="Gruppo 480">
              <a:extLst>
                <a:ext uri="{FF2B5EF4-FFF2-40B4-BE49-F238E27FC236}">
                  <a16:creationId xmlns:a16="http://schemas.microsoft.com/office/drawing/2014/main" id="{FA32A3E4-F8AF-4139-A8DD-B69C5828C5DF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83" name="Connettore diritto 482">
                <a:extLst>
                  <a:ext uri="{FF2B5EF4-FFF2-40B4-BE49-F238E27FC236}">
                    <a16:creationId xmlns:a16="http://schemas.microsoft.com/office/drawing/2014/main" id="{3123767B-8282-4E76-9252-E5910074F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Ovale 483">
                <a:extLst>
                  <a:ext uri="{FF2B5EF4-FFF2-40B4-BE49-F238E27FC236}">
                    <a16:creationId xmlns:a16="http://schemas.microsoft.com/office/drawing/2014/main" id="{EAC0E58E-DAA9-4712-87FE-062407DCF72F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2" name="CasellaDiTesto 481">
              <a:extLst>
                <a:ext uri="{FF2B5EF4-FFF2-40B4-BE49-F238E27FC236}">
                  <a16:creationId xmlns:a16="http://schemas.microsoft.com/office/drawing/2014/main" id="{DD824745-623B-4885-8015-BF3C8EC64AB0}"/>
                </a:ext>
              </a:extLst>
            </p:cNvPr>
            <p:cNvSpPr txBox="1"/>
            <p:nvPr/>
          </p:nvSpPr>
          <p:spPr>
            <a:xfrm rot="10800000">
              <a:off x="1458857" y="630086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rssiThreshold</a:t>
              </a:r>
              <a:endParaRPr lang="en-US" sz="1000" dirty="0"/>
            </a:p>
          </p:txBody>
        </p:sp>
      </p:grpSp>
      <p:grpSp>
        <p:nvGrpSpPr>
          <p:cNvPr id="485" name="Gruppo 484">
            <a:extLst>
              <a:ext uri="{FF2B5EF4-FFF2-40B4-BE49-F238E27FC236}">
                <a16:creationId xmlns:a16="http://schemas.microsoft.com/office/drawing/2014/main" id="{02DAF381-3D6E-4934-928E-6B965C67F4C6}"/>
              </a:ext>
            </a:extLst>
          </p:cNvPr>
          <p:cNvGrpSpPr/>
          <p:nvPr/>
        </p:nvGrpSpPr>
        <p:grpSpPr>
          <a:xfrm rot="10800000">
            <a:off x="7644369" y="6065922"/>
            <a:ext cx="878767" cy="370179"/>
            <a:chOff x="1465089" y="650182"/>
            <a:chExt cx="878767" cy="370179"/>
          </a:xfrm>
        </p:grpSpPr>
        <p:grpSp>
          <p:nvGrpSpPr>
            <p:cNvPr id="486" name="Gruppo 485">
              <a:extLst>
                <a:ext uri="{FF2B5EF4-FFF2-40B4-BE49-F238E27FC236}">
                  <a16:creationId xmlns:a16="http://schemas.microsoft.com/office/drawing/2014/main" id="{07BCC160-AD37-46C5-B78C-283252156A73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88" name="Connettore diritto 487">
                <a:extLst>
                  <a:ext uri="{FF2B5EF4-FFF2-40B4-BE49-F238E27FC236}">
                    <a16:creationId xmlns:a16="http://schemas.microsoft.com/office/drawing/2014/main" id="{2044C354-07D4-4DDE-BB66-4B79E6D74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Ovale 488">
                <a:extLst>
                  <a:ext uri="{FF2B5EF4-FFF2-40B4-BE49-F238E27FC236}">
                    <a16:creationId xmlns:a16="http://schemas.microsoft.com/office/drawing/2014/main" id="{0C1FF51C-A2AA-4DD2-9291-194A1E567382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7" name="CasellaDiTesto 486">
              <a:extLst>
                <a:ext uri="{FF2B5EF4-FFF2-40B4-BE49-F238E27FC236}">
                  <a16:creationId xmlns:a16="http://schemas.microsoft.com/office/drawing/2014/main" id="{14CD4A5F-01EB-4C44-BBE5-F32589688B11}"/>
                </a:ext>
              </a:extLst>
            </p:cNvPr>
            <p:cNvSpPr txBox="1"/>
            <p:nvPr/>
          </p:nvSpPr>
          <p:spPr>
            <a:xfrm rot="10800000">
              <a:off x="1465089" y="650182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scanningRate</a:t>
              </a:r>
              <a:endParaRPr lang="en-US" sz="1000" dirty="0"/>
            </a:p>
          </p:txBody>
        </p:sp>
      </p:grpSp>
      <p:grpSp>
        <p:nvGrpSpPr>
          <p:cNvPr id="495" name="Gruppo 494">
            <a:extLst>
              <a:ext uri="{FF2B5EF4-FFF2-40B4-BE49-F238E27FC236}">
                <a16:creationId xmlns:a16="http://schemas.microsoft.com/office/drawing/2014/main" id="{EFE41ECF-5591-4CA2-B14A-D02C04DC0B02}"/>
              </a:ext>
            </a:extLst>
          </p:cNvPr>
          <p:cNvGrpSpPr/>
          <p:nvPr/>
        </p:nvGrpSpPr>
        <p:grpSpPr>
          <a:xfrm>
            <a:off x="7803527" y="5353875"/>
            <a:ext cx="542136" cy="370179"/>
            <a:chOff x="1636627" y="650182"/>
            <a:chExt cx="542136" cy="370179"/>
          </a:xfrm>
        </p:grpSpPr>
        <p:grpSp>
          <p:nvGrpSpPr>
            <p:cNvPr id="496" name="Gruppo 495">
              <a:extLst>
                <a:ext uri="{FF2B5EF4-FFF2-40B4-BE49-F238E27FC236}">
                  <a16:creationId xmlns:a16="http://schemas.microsoft.com/office/drawing/2014/main" id="{BF16D651-BBC6-4DB7-8349-ABD277889208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498" name="Connettore diritto 497">
                <a:extLst>
                  <a:ext uri="{FF2B5EF4-FFF2-40B4-BE49-F238E27FC236}">
                    <a16:creationId xmlns:a16="http://schemas.microsoft.com/office/drawing/2014/main" id="{DD95ABA4-EFD8-4E17-B906-34802C27E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9" name="Ovale 498">
                <a:extLst>
                  <a:ext uri="{FF2B5EF4-FFF2-40B4-BE49-F238E27FC236}">
                    <a16:creationId xmlns:a16="http://schemas.microsoft.com/office/drawing/2014/main" id="{04A2DCE5-1C69-4D59-876E-D38C96057AA4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7" name="CasellaDiTesto 496">
              <a:extLst>
                <a:ext uri="{FF2B5EF4-FFF2-40B4-BE49-F238E27FC236}">
                  <a16:creationId xmlns:a16="http://schemas.microsoft.com/office/drawing/2014/main" id="{B4DDE811-03C1-4527-9654-C238B30E1F7E}"/>
                </a:ext>
              </a:extLst>
            </p:cNvPr>
            <p:cNvSpPr txBox="1"/>
            <p:nvPr/>
          </p:nvSpPr>
          <p:spPr>
            <a:xfrm>
              <a:off x="1636627" y="650182"/>
              <a:ext cx="5421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timeLe</a:t>
              </a:r>
              <a:endParaRPr lang="en-US" sz="1000" dirty="0"/>
            </a:p>
          </p:txBody>
        </p:sp>
      </p:grpSp>
      <p:grpSp>
        <p:nvGrpSpPr>
          <p:cNvPr id="532" name="Gruppo 531">
            <a:extLst>
              <a:ext uri="{FF2B5EF4-FFF2-40B4-BE49-F238E27FC236}">
                <a16:creationId xmlns:a16="http://schemas.microsoft.com/office/drawing/2014/main" id="{E51E6AFF-D3F8-41B2-9D7D-19BB291E5F82}"/>
              </a:ext>
            </a:extLst>
          </p:cNvPr>
          <p:cNvGrpSpPr/>
          <p:nvPr/>
        </p:nvGrpSpPr>
        <p:grpSpPr>
          <a:xfrm rot="5400000">
            <a:off x="8625960" y="5211457"/>
            <a:ext cx="246221" cy="1347549"/>
            <a:chOff x="1776363" y="-327188"/>
            <a:chExt cx="246221" cy="1347549"/>
          </a:xfrm>
        </p:grpSpPr>
        <p:grpSp>
          <p:nvGrpSpPr>
            <p:cNvPr id="533" name="Gruppo 532">
              <a:extLst>
                <a:ext uri="{FF2B5EF4-FFF2-40B4-BE49-F238E27FC236}">
                  <a16:creationId xmlns:a16="http://schemas.microsoft.com/office/drawing/2014/main" id="{D08C1251-7796-496A-A551-A66EBA4EF2D4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535" name="Connettore diritto 534">
                <a:extLst>
                  <a:ext uri="{FF2B5EF4-FFF2-40B4-BE49-F238E27FC236}">
                    <a16:creationId xmlns:a16="http://schemas.microsoft.com/office/drawing/2014/main" id="{55DCEF9A-EE2B-4E16-BA3D-4A8D10C4F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e 535">
                <a:extLst>
                  <a:ext uri="{FF2B5EF4-FFF2-40B4-BE49-F238E27FC236}">
                    <a16:creationId xmlns:a16="http://schemas.microsoft.com/office/drawing/2014/main" id="{126C7582-3EDD-4987-83E6-EC5BE802337E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4" name="CasellaDiTesto 533">
              <a:extLst>
                <a:ext uri="{FF2B5EF4-FFF2-40B4-BE49-F238E27FC236}">
                  <a16:creationId xmlns:a16="http://schemas.microsoft.com/office/drawing/2014/main" id="{ED8B8B99-49F1-409E-81DF-4321D2FD9509}"/>
                </a:ext>
              </a:extLst>
            </p:cNvPr>
            <p:cNvSpPr txBox="1"/>
            <p:nvPr/>
          </p:nvSpPr>
          <p:spPr>
            <a:xfrm rot="16200000">
              <a:off x="1287768" y="161407"/>
              <a:ext cx="1223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intervalBeaconValid</a:t>
              </a:r>
              <a:endParaRPr lang="en-US" sz="1000" dirty="0"/>
            </a:p>
          </p:txBody>
        </p:sp>
      </p:grpSp>
      <p:sp>
        <p:nvSpPr>
          <p:cNvPr id="537" name="Rettangolo 536">
            <a:extLst>
              <a:ext uri="{FF2B5EF4-FFF2-40B4-BE49-F238E27FC236}">
                <a16:creationId xmlns:a16="http://schemas.microsoft.com/office/drawing/2014/main" id="{D0B5DA89-2779-47D8-8552-E812C60B14B0}"/>
              </a:ext>
            </a:extLst>
          </p:cNvPr>
          <p:cNvSpPr/>
          <p:nvPr/>
        </p:nvSpPr>
        <p:spPr>
          <a:xfrm>
            <a:off x="9735155" y="5748006"/>
            <a:ext cx="879079" cy="31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CasellaDiTesto 537">
            <a:extLst>
              <a:ext uri="{FF2B5EF4-FFF2-40B4-BE49-F238E27FC236}">
                <a16:creationId xmlns:a16="http://schemas.microsoft.com/office/drawing/2014/main" id="{BD7B10FE-E790-47D9-A214-08B14AB9EE6C}"/>
              </a:ext>
            </a:extLst>
          </p:cNvPr>
          <p:cNvSpPr txBox="1"/>
          <p:nvPr/>
        </p:nvSpPr>
        <p:spPr>
          <a:xfrm>
            <a:off x="9997142" y="576844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wifi</a:t>
            </a:r>
            <a:endParaRPr lang="en-US" sz="1200" dirty="0"/>
          </a:p>
        </p:txBody>
      </p:sp>
      <p:grpSp>
        <p:nvGrpSpPr>
          <p:cNvPr id="539" name="Gruppo 538">
            <a:extLst>
              <a:ext uri="{FF2B5EF4-FFF2-40B4-BE49-F238E27FC236}">
                <a16:creationId xmlns:a16="http://schemas.microsoft.com/office/drawing/2014/main" id="{9E1305B9-125B-485F-801B-36A5382E14CA}"/>
              </a:ext>
            </a:extLst>
          </p:cNvPr>
          <p:cNvGrpSpPr/>
          <p:nvPr/>
        </p:nvGrpSpPr>
        <p:grpSpPr>
          <a:xfrm>
            <a:off x="9580305" y="5378674"/>
            <a:ext cx="309700" cy="369330"/>
            <a:chOff x="1746032" y="651031"/>
            <a:chExt cx="309700" cy="369330"/>
          </a:xfrm>
        </p:grpSpPr>
        <p:grpSp>
          <p:nvGrpSpPr>
            <p:cNvPr id="540" name="Gruppo 539">
              <a:extLst>
                <a:ext uri="{FF2B5EF4-FFF2-40B4-BE49-F238E27FC236}">
                  <a16:creationId xmlns:a16="http://schemas.microsoft.com/office/drawing/2014/main" id="{FAD697A6-0C39-47BD-B939-2C783580E387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542" name="Connettore diritto 541">
                <a:extLst>
                  <a:ext uri="{FF2B5EF4-FFF2-40B4-BE49-F238E27FC236}">
                    <a16:creationId xmlns:a16="http://schemas.microsoft.com/office/drawing/2014/main" id="{53F406EB-25FC-4B8E-B3FB-66A3E8399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e 542">
                <a:extLst>
                  <a:ext uri="{FF2B5EF4-FFF2-40B4-BE49-F238E27FC236}">
                    <a16:creationId xmlns:a16="http://schemas.microsoft.com/office/drawing/2014/main" id="{171ACFDB-CEB2-4273-80CC-4DCCBE5D3610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CasellaDiTesto 540">
              <a:extLst>
                <a:ext uri="{FF2B5EF4-FFF2-40B4-BE49-F238E27FC236}">
                  <a16:creationId xmlns:a16="http://schemas.microsoft.com/office/drawing/2014/main" id="{F6E86A86-E61B-4A37-BECB-04D2D0E87396}"/>
                </a:ext>
              </a:extLst>
            </p:cNvPr>
            <p:cNvSpPr txBox="1"/>
            <p:nvPr/>
          </p:nvSpPr>
          <p:spPr>
            <a:xfrm>
              <a:off x="1746032" y="651031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 id</a:t>
              </a:r>
            </a:p>
          </p:txBody>
        </p:sp>
      </p:grpSp>
      <p:grpSp>
        <p:nvGrpSpPr>
          <p:cNvPr id="549" name="Gruppo 548">
            <a:extLst>
              <a:ext uri="{FF2B5EF4-FFF2-40B4-BE49-F238E27FC236}">
                <a16:creationId xmlns:a16="http://schemas.microsoft.com/office/drawing/2014/main" id="{54452086-A49F-4BE1-91C8-53089DFE289C}"/>
              </a:ext>
            </a:extLst>
          </p:cNvPr>
          <p:cNvGrpSpPr/>
          <p:nvPr/>
        </p:nvGrpSpPr>
        <p:grpSpPr>
          <a:xfrm rot="10800000">
            <a:off x="9306708" y="6065885"/>
            <a:ext cx="928459" cy="390275"/>
            <a:chOff x="1407561" y="630086"/>
            <a:chExt cx="928459" cy="390275"/>
          </a:xfrm>
        </p:grpSpPr>
        <p:grpSp>
          <p:nvGrpSpPr>
            <p:cNvPr id="550" name="Gruppo 549">
              <a:extLst>
                <a:ext uri="{FF2B5EF4-FFF2-40B4-BE49-F238E27FC236}">
                  <a16:creationId xmlns:a16="http://schemas.microsoft.com/office/drawing/2014/main" id="{BF81BE6E-D8F0-4859-BE0A-66258414ACF4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552" name="Connettore diritto 551">
                <a:extLst>
                  <a:ext uri="{FF2B5EF4-FFF2-40B4-BE49-F238E27FC236}">
                    <a16:creationId xmlns:a16="http://schemas.microsoft.com/office/drawing/2014/main" id="{7BADBCDC-74F9-44F1-BED1-5EDC32F12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" name="Ovale 552">
                <a:extLst>
                  <a:ext uri="{FF2B5EF4-FFF2-40B4-BE49-F238E27FC236}">
                    <a16:creationId xmlns:a16="http://schemas.microsoft.com/office/drawing/2014/main" id="{D2AA3F53-BB56-40E3-B2E8-0F12FE22410F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1" name="CasellaDiTesto 550">
              <a:extLst>
                <a:ext uri="{FF2B5EF4-FFF2-40B4-BE49-F238E27FC236}">
                  <a16:creationId xmlns:a16="http://schemas.microsoft.com/office/drawing/2014/main" id="{00CA8D1E-1CE0-4F7F-881D-20D1B30EF96A}"/>
                </a:ext>
              </a:extLst>
            </p:cNvPr>
            <p:cNvSpPr txBox="1"/>
            <p:nvPr/>
          </p:nvSpPr>
          <p:spPr>
            <a:xfrm rot="10800000">
              <a:off x="1407561" y="630086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macServerRtls</a:t>
              </a:r>
              <a:endParaRPr lang="en-US" sz="1000" dirty="0"/>
            </a:p>
          </p:txBody>
        </p:sp>
      </p:grpSp>
      <p:grpSp>
        <p:nvGrpSpPr>
          <p:cNvPr id="554" name="Gruppo 553">
            <a:extLst>
              <a:ext uri="{FF2B5EF4-FFF2-40B4-BE49-F238E27FC236}">
                <a16:creationId xmlns:a16="http://schemas.microsoft.com/office/drawing/2014/main" id="{26643D3E-7215-4F0B-9EB5-1F05B4A73564}"/>
              </a:ext>
            </a:extLst>
          </p:cNvPr>
          <p:cNvGrpSpPr/>
          <p:nvPr/>
        </p:nvGrpSpPr>
        <p:grpSpPr>
          <a:xfrm rot="10800000">
            <a:off x="10307780" y="6075933"/>
            <a:ext cx="607859" cy="370179"/>
            <a:chOff x="1605370" y="650182"/>
            <a:chExt cx="607859" cy="370179"/>
          </a:xfrm>
        </p:grpSpPr>
        <p:grpSp>
          <p:nvGrpSpPr>
            <p:cNvPr id="555" name="Gruppo 554">
              <a:extLst>
                <a:ext uri="{FF2B5EF4-FFF2-40B4-BE49-F238E27FC236}">
                  <a16:creationId xmlns:a16="http://schemas.microsoft.com/office/drawing/2014/main" id="{83EA45A9-F8B8-4419-AD61-B90B216C4F0B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557" name="Connettore diritto 556">
                <a:extLst>
                  <a:ext uri="{FF2B5EF4-FFF2-40B4-BE49-F238E27FC236}">
                    <a16:creationId xmlns:a16="http://schemas.microsoft.com/office/drawing/2014/main" id="{AA01FF0E-4222-4CC0-A50E-A7FA925C7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e 557">
                <a:extLst>
                  <a:ext uri="{FF2B5EF4-FFF2-40B4-BE49-F238E27FC236}">
                    <a16:creationId xmlns:a16="http://schemas.microsoft.com/office/drawing/2014/main" id="{9AEED5D0-7101-4171-A8CD-7BB2D160E796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6" name="CasellaDiTesto 555">
              <a:extLst>
                <a:ext uri="{FF2B5EF4-FFF2-40B4-BE49-F238E27FC236}">
                  <a16:creationId xmlns:a16="http://schemas.microsoft.com/office/drawing/2014/main" id="{3D70810B-1FC6-4728-A536-A4F7529DAB74}"/>
                </a:ext>
              </a:extLst>
            </p:cNvPr>
            <p:cNvSpPr txBox="1"/>
            <p:nvPr/>
          </p:nvSpPr>
          <p:spPr>
            <a:xfrm rot="10800000">
              <a:off x="1605370" y="650182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updPort</a:t>
              </a:r>
              <a:endParaRPr lang="en-US" sz="1000" dirty="0"/>
            </a:p>
          </p:txBody>
        </p:sp>
      </p:grpSp>
      <p:grpSp>
        <p:nvGrpSpPr>
          <p:cNvPr id="559" name="Gruppo 558">
            <a:extLst>
              <a:ext uri="{FF2B5EF4-FFF2-40B4-BE49-F238E27FC236}">
                <a16:creationId xmlns:a16="http://schemas.microsoft.com/office/drawing/2014/main" id="{430EFF6F-E8FF-4055-B841-CA6156107D10}"/>
              </a:ext>
            </a:extLst>
          </p:cNvPr>
          <p:cNvGrpSpPr/>
          <p:nvPr/>
        </p:nvGrpSpPr>
        <p:grpSpPr>
          <a:xfrm>
            <a:off x="10466936" y="5363886"/>
            <a:ext cx="280846" cy="370179"/>
            <a:chOff x="1767252" y="650182"/>
            <a:chExt cx="280846" cy="370179"/>
          </a:xfrm>
        </p:grpSpPr>
        <p:grpSp>
          <p:nvGrpSpPr>
            <p:cNvPr id="560" name="Gruppo 559">
              <a:extLst>
                <a:ext uri="{FF2B5EF4-FFF2-40B4-BE49-F238E27FC236}">
                  <a16:creationId xmlns:a16="http://schemas.microsoft.com/office/drawing/2014/main" id="{F8F43D4F-7004-4163-9C9B-D2DD4D8DA264}"/>
                </a:ext>
              </a:extLst>
            </p:cNvPr>
            <p:cNvGrpSpPr/>
            <p:nvPr/>
          </p:nvGrpSpPr>
          <p:grpSpPr>
            <a:xfrm>
              <a:off x="1875894" y="848503"/>
              <a:ext cx="62791" cy="171858"/>
              <a:chOff x="4301212" y="1145942"/>
              <a:chExt cx="62791" cy="171858"/>
            </a:xfrm>
          </p:grpSpPr>
          <p:cxnSp>
            <p:nvCxnSpPr>
              <p:cNvPr id="562" name="Connettore diritto 561">
                <a:extLst>
                  <a:ext uri="{FF2B5EF4-FFF2-40B4-BE49-F238E27FC236}">
                    <a16:creationId xmlns:a16="http://schemas.microsoft.com/office/drawing/2014/main" id="{00E1154D-AEBF-4AC0-87CF-481490949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608" y="1212659"/>
                <a:ext cx="0" cy="10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Ovale 562">
                <a:extLst>
                  <a:ext uri="{FF2B5EF4-FFF2-40B4-BE49-F238E27FC236}">
                    <a16:creationId xmlns:a16="http://schemas.microsoft.com/office/drawing/2014/main" id="{952124C3-1F02-4559-89F5-F59C585B8A4F}"/>
                  </a:ext>
                </a:extLst>
              </p:cNvPr>
              <p:cNvSpPr/>
              <p:nvPr/>
            </p:nvSpPr>
            <p:spPr>
              <a:xfrm>
                <a:off x="4301212" y="1145942"/>
                <a:ext cx="62791" cy="66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1" name="CasellaDiTesto 560">
              <a:extLst>
                <a:ext uri="{FF2B5EF4-FFF2-40B4-BE49-F238E27FC236}">
                  <a16:creationId xmlns:a16="http://schemas.microsoft.com/office/drawing/2014/main" id="{9310F728-F792-4273-B74E-E6202E38911F}"/>
                </a:ext>
              </a:extLst>
            </p:cNvPr>
            <p:cNvSpPr txBox="1"/>
            <p:nvPr/>
          </p:nvSpPr>
          <p:spPr>
            <a:xfrm>
              <a:off x="1767252" y="650182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ip</a:t>
              </a:r>
              <a:endParaRPr lang="en-US" sz="1000" dirty="0"/>
            </a:p>
          </p:txBody>
        </p:sp>
      </p:grpSp>
      <p:sp>
        <p:nvSpPr>
          <p:cNvPr id="569" name="CasellaDiTesto 568">
            <a:extLst>
              <a:ext uri="{FF2B5EF4-FFF2-40B4-BE49-F238E27FC236}">
                <a16:creationId xmlns:a16="http://schemas.microsoft.com/office/drawing/2014/main" id="{5334090A-9D6D-472A-A8AA-5B88D093C346}"/>
              </a:ext>
            </a:extLst>
          </p:cNvPr>
          <p:cNvSpPr txBox="1"/>
          <p:nvPr/>
        </p:nvSpPr>
        <p:spPr>
          <a:xfrm>
            <a:off x="5487530" y="9048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1,n</a:t>
            </a:r>
            <a:r>
              <a:rPr lang="en-US" sz="800" dirty="0"/>
              <a:t>)</a:t>
            </a:r>
          </a:p>
        </p:txBody>
      </p:sp>
      <p:sp>
        <p:nvSpPr>
          <p:cNvPr id="570" name="CasellaDiTesto 569">
            <a:extLst>
              <a:ext uri="{FF2B5EF4-FFF2-40B4-BE49-F238E27FC236}">
                <a16:creationId xmlns:a16="http://schemas.microsoft.com/office/drawing/2014/main" id="{68CDF876-30A7-4DE2-9814-7868FB440D3D}"/>
              </a:ext>
            </a:extLst>
          </p:cNvPr>
          <p:cNvSpPr txBox="1"/>
          <p:nvPr/>
        </p:nvSpPr>
        <p:spPr>
          <a:xfrm>
            <a:off x="7592068" y="9048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1,n</a:t>
            </a:r>
            <a:r>
              <a:rPr lang="en-US" sz="800" dirty="0"/>
              <a:t>)</a:t>
            </a:r>
          </a:p>
        </p:txBody>
      </p:sp>
      <p:sp>
        <p:nvSpPr>
          <p:cNvPr id="571" name="CasellaDiTesto 570">
            <a:extLst>
              <a:ext uri="{FF2B5EF4-FFF2-40B4-BE49-F238E27FC236}">
                <a16:creationId xmlns:a16="http://schemas.microsoft.com/office/drawing/2014/main" id="{292D7A4F-C1D9-4099-9001-BCD2CE1AC92F}"/>
              </a:ext>
            </a:extLst>
          </p:cNvPr>
          <p:cNvSpPr txBox="1"/>
          <p:nvPr/>
        </p:nvSpPr>
        <p:spPr>
          <a:xfrm>
            <a:off x="8233058" y="119678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1,n</a:t>
            </a:r>
            <a:r>
              <a:rPr lang="en-US" sz="800" dirty="0"/>
              <a:t>)</a:t>
            </a:r>
          </a:p>
        </p:txBody>
      </p:sp>
      <p:sp>
        <p:nvSpPr>
          <p:cNvPr id="572" name="CasellaDiTesto 571">
            <a:extLst>
              <a:ext uri="{FF2B5EF4-FFF2-40B4-BE49-F238E27FC236}">
                <a16:creationId xmlns:a16="http://schemas.microsoft.com/office/drawing/2014/main" id="{62A49DF6-A8FF-4A9B-9B9F-9276927E7E1D}"/>
              </a:ext>
            </a:extLst>
          </p:cNvPr>
          <p:cNvSpPr txBox="1"/>
          <p:nvPr/>
        </p:nvSpPr>
        <p:spPr>
          <a:xfrm>
            <a:off x="7135044" y="366118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1,1</a:t>
            </a:r>
            <a:r>
              <a:rPr lang="en-US" sz="800" dirty="0"/>
              <a:t>)</a:t>
            </a:r>
          </a:p>
        </p:txBody>
      </p:sp>
      <p:sp>
        <p:nvSpPr>
          <p:cNvPr id="573" name="CasellaDiTesto 572">
            <a:extLst>
              <a:ext uri="{FF2B5EF4-FFF2-40B4-BE49-F238E27FC236}">
                <a16:creationId xmlns:a16="http://schemas.microsoft.com/office/drawing/2014/main" id="{182D796D-3564-49C8-BE9C-491FA2A724D2}"/>
              </a:ext>
            </a:extLst>
          </p:cNvPr>
          <p:cNvSpPr txBox="1"/>
          <p:nvPr/>
        </p:nvSpPr>
        <p:spPr>
          <a:xfrm>
            <a:off x="9737067" y="228027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1,1</a:t>
            </a:r>
            <a:r>
              <a:rPr lang="en-US" sz="800" dirty="0"/>
              <a:t>)</a:t>
            </a:r>
          </a:p>
        </p:txBody>
      </p:sp>
      <p:sp>
        <p:nvSpPr>
          <p:cNvPr id="574" name="CasellaDiTesto 573">
            <a:extLst>
              <a:ext uri="{FF2B5EF4-FFF2-40B4-BE49-F238E27FC236}">
                <a16:creationId xmlns:a16="http://schemas.microsoft.com/office/drawing/2014/main" id="{191258C4-0008-42AF-87E4-7E936DBFE79A}"/>
              </a:ext>
            </a:extLst>
          </p:cNvPr>
          <p:cNvSpPr txBox="1"/>
          <p:nvPr/>
        </p:nvSpPr>
        <p:spPr>
          <a:xfrm>
            <a:off x="7570408" y="366069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0,n</a:t>
            </a:r>
            <a:r>
              <a:rPr lang="en-US" sz="800" dirty="0"/>
              <a:t>)</a:t>
            </a:r>
          </a:p>
        </p:txBody>
      </p:sp>
      <p:sp>
        <p:nvSpPr>
          <p:cNvPr id="575" name="CasellaDiTesto 574">
            <a:extLst>
              <a:ext uri="{FF2B5EF4-FFF2-40B4-BE49-F238E27FC236}">
                <a16:creationId xmlns:a16="http://schemas.microsoft.com/office/drawing/2014/main" id="{F115694B-BC41-428B-B9AF-F16004584121}"/>
              </a:ext>
            </a:extLst>
          </p:cNvPr>
          <p:cNvSpPr txBox="1"/>
          <p:nvPr/>
        </p:nvSpPr>
        <p:spPr>
          <a:xfrm>
            <a:off x="7791326" y="382753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0,n</a:t>
            </a:r>
            <a:r>
              <a:rPr lang="en-US" sz="800" dirty="0"/>
              <a:t>)</a:t>
            </a:r>
          </a:p>
        </p:txBody>
      </p:sp>
      <p:sp>
        <p:nvSpPr>
          <p:cNvPr id="576" name="CasellaDiTesto 575">
            <a:extLst>
              <a:ext uri="{FF2B5EF4-FFF2-40B4-BE49-F238E27FC236}">
                <a16:creationId xmlns:a16="http://schemas.microsoft.com/office/drawing/2014/main" id="{AFCD1C6C-33EF-45D4-B273-4713383403D2}"/>
              </a:ext>
            </a:extLst>
          </p:cNvPr>
          <p:cNvSpPr txBox="1"/>
          <p:nvPr/>
        </p:nvSpPr>
        <p:spPr>
          <a:xfrm>
            <a:off x="9727383" y="3852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1,1</a:t>
            </a:r>
            <a:r>
              <a:rPr lang="en-US" sz="800" dirty="0"/>
              <a:t>)</a:t>
            </a:r>
          </a:p>
        </p:txBody>
      </p:sp>
      <p:sp>
        <p:nvSpPr>
          <p:cNvPr id="577" name="CasellaDiTesto 576">
            <a:extLst>
              <a:ext uri="{FF2B5EF4-FFF2-40B4-BE49-F238E27FC236}">
                <a16:creationId xmlns:a16="http://schemas.microsoft.com/office/drawing/2014/main" id="{7EA8201E-2887-412A-8214-17B2F9A7B637}"/>
              </a:ext>
            </a:extLst>
          </p:cNvPr>
          <p:cNvSpPr txBox="1"/>
          <p:nvPr/>
        </p:nvSpPr>
        <p:spPr>
          <a:xfrm>
            <a:off x="6705555" y="382183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0,n</a:t>
            </a:r>
            <a:r>
              <a:rPr lang="en-US" sz="800" dirty="0"/>
              <a:t>)</a:t>
            </a:r>
          </a:p>
        </p:txBody>
      </p:sp>
      <p:sp>
        <p:nvSpPr>
          <p:cNvPr id="578" name="CasellaDiTesto 577">
            <a:extLst>
              <a:ext uri="{FF2B5EF4-FFF2-40B4-BE49-F238E27FC236}">
                <a16:creationId xmlns:a16="http://schemas.microsoft.com/office/drawing/2014/main" id="{3A9D01CC-844C-4F17-B3EB-C5A42CBCF60E}"/>
              </a:ext>
            </a:extLst>
          </p:cNvPr>
          <p:cNvSpPr txBox="1"/>
          <p:nvPr/>
        </p:nvSpPr>
        <p:spPr>
          <a:xfrm>
            <a:off x="4954082" y="3821401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1,1</a:t>
            </a:r>
            <a:r>
              <a:rPr lang="en-US" sz="800" dirty="0"/>
              <a:t>)</a:t>
            </a:r>
          </a:p>
        </p:txBody>
      </p:sp>
      <p:sp>
        <p:nvSpPr>
          <p:cNvPr id="579" name="CasellaDiTesto 578">
            <a:extLst>
              <a:ext uri="{FF2B5EF4-FFF2-40B4-BE49-F238E27FC236}">
                <a16:creationId xmlns:a16="http://schemas.microsoft.com/office/drawing/2014/main" id="{2A51647B-03CD-43B1-AFDB-62A527E6FF98}"/>
              </a:ext>
            </a:extLst>
          </p:cNvPr>
          <p:cNvSpPr txBox="1"/>
          <p:nvPr/>
        </p:nvSpPr>
        <p:spPr>
          <a:xfrm>
            <a:off x="2861979" y="213517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0,n</a:t>
            </a:r>
            <a:r>
              <a:rPr lang="en-US" sz="800" dirty="0"/>
              <a:t>)</a:t>
            </a:r>
          </a:p>
        </p:txBody>
      </p:sp>
      <p:sp>
        <p:nvSpPr>
          <p:cNvPr id="580" name="CasellaDiTesto 579">
            <a:extLst>
              <a:ext uri="{FF2B5EF4-FFF2-40B4-BE49-F238E27FC236}">
                <a16:creationId xmlns:a16="http://schemas.microsoft.com/office/drawing/2014/main" id="{0EB3AE9B-156B-412D-97A8-FD84672A2876}"/>
              </a:ext>
            </a:extLst>
          </p:cNvPr>
          <p:cNvSpPr txBox="1"/>
          <p:nvPr/>
        </p:nvSpPr>
        <p:spPr>
          <a:xfrm>
            <a:off x="2617217" y="574800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1,n</a:t>
            </a:r>
            <a:r>
              <a:rPr lang="en-US" sz="800" dirty="0"/>
              <a:t>)</a:t>
            </a:r>
          </a:p>
        </p:txBody>
      </p:sp>
      <p:sp>
        <p:nvSpPr>
          <p:cNvPr id="581" name="CasellaDiTesto 580">
            <a:extLst>
              <a:ext uri="{FF2B5EF4-FFF2-40B4-BE49-F238E27FC236}">
                <a16:creationId xmlns:a16="http://schemas.microsoft.com/office/drawing/2014/main" id="{F9301654-9DF4-42F6-9E05-33F5F8AD1699}"/>
              </a:ext>
            </a:extLst>
          </p:cNvPr>
          <p:cNvSpPr txBox="1"/>
          <p:nvPr/>
        </p:nvSpPr>
        <p:spPr>
          <a:xfrm>
            <a:off x="3700319" y="5768753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0,n</a:t>
            </a:r>
            <a:r>
              <a:rPr lang="en-US" sz="800" dirty="0"/>
              <a:t>)</a:t>
            </a:r>
          </a:p>
        </p:txBody>
      </p:sp>
      <p:sp>
        <p:nvSpPr>
          <p:cNvPr id="582" name="CasellaDiTesto 581">
            <a:extLst>
              <a:ext uri="{FF2B5EF4-FFF2-40B4-BE49-F238E27FC236}">
                <a16:creationId xmlns:a16="http://schemas.microsoft.com/office/drawing/2014/main" id="{B201F6D5-0B56-4E9F-A9E3-724B8F97EACA}"/>
              </a:ext>
            </a:extLst>
          </p:cNvPr>
          <p:cNvSpPr txBox="1"/>
          <p:nvPr/>
        </p:nvSpPr>
        <p:spPr>
          <a:xfrm>
            <a:off x="4950114" y="575373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1,1</a:t>
            </a:r>
            <a:r>
              <a:rPr lang="en-US" sz="800" dirty="0"/>
              <a:t>)</a:t>
            </a:r>
          </a:p>
        </p:txBody>
      </p:sp>
      <p:sp>
        <p:nvSpPr>
          <p:cNvPr id="583" name="CasellaDiTesto 582">
            <a:extLst>
              <a:ext uri="{FF2B5EF4-FFF2-40B4-BE49-F238E27FC236}">
                <a16:creationId xmlns:a16="http://schemas.microsoft.com/office/drawing/2014/main" id="{FFE349DB-65F7-4FC6-86D7-44EF258A5B0D}"/>
              </a:ext>
            </a:extLst>
          </p:cNvPr>
          <p:cNvSpPr txBox="1"/>
          <p:nvPr/>
        </p:nvSpPr>
        <p:spPr>
          <a:xfrm>
            <a:off x="3510562" y="2422823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0,1</a:t>
            </a:r>
            <a:r>
              <a:rPr lang="en-US" sz="800" dirty="0"/>
              <a:t>)</a:t>
            </a:r>
          </a:p>
        </p:txBody>
      </p:sp>
      <p:sp>
        <p:nvSpPr>
          <p:cNvPr id="584" name="CasellaDiTesto 583">
            <a:extLst>
              <a:ext uri="{FF2B5EF4-FFF2-40B4-BE49-F238E27FC236}">
                <a16:creationId xmlns:a16="http://schemas.microsoft.com/office/drawing/2014/main" id="{31E5DFDC-D05A-4AE6-A9FB-A5CF09E4FCBE}"/>
              </a:ext>
            </a:extLst>
          </p:cNvPr>
          <p:cNvSpPr txBox="1"/>
          <p:nvPr/>
        </p:nvSpPr>
        <p:spPr>
          <a:xfrm>
            <a:off x="3895564" y="383829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0,n</a:t>
            </a:r>
            <a:r>
              <a:rPr lang="en-US" sz="800" dirty="0"/>
              <a:t>)</a:t>
            </a:r>
          </a:p>
        </p:txBody>
      </p:sp>
      <p:sp>
        <p:nvSpPr>
          <p:cNvPr id="585" name="CasellaDiTesto 584">
            <a:extLst>
              <a:ext uri="{FF2B5EF4-FFF2-40B4-BE49-F238E27FC236}">
                <a16:creationId xmlns:a16="http://schemas.microsoft.com/office/drawing/2014/main" id="{07DDC4C9-CD73-4EAE-8E16-BF0A6DE6EBCA}"/>
              </a:ext>
            </a:extLst>
          </p:cNvPr>
          <p:cNvSpPr txBox="1"/>
          <p:nvPr/>
        </p:nvSpPr>
        <p:spPr>
          <a:xfrm>
            <a:off x="4340600" y="412212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0,n</a:t>
            </a:r>
            <a:r>
              <a:rPr lang="en-US" sz="800" dirty="0"/>
              <a:t>)</a:t>
            </a:r>
          </a:p>
        </p:txBody>
      </p:sp>
      <p:sp>
        <p:nvSpPr>
          <p:cNvPr id="586" name="CasellaDiTesto 585">
            <a:extLst>
              <a:ext uri="{FF2B5EF4-FFF2-40B4-BE49-F238E27FC236}">
                <a16:creationId xmlns:a16="http://schemas.microsoft.com/office/drawing/2014/main" id="{BAF839AD-7DB8-4E1F-866B-88A036E7DD68}"/>
              </a:ext>
            </a:extLst>
          </p:cNvPr>
          <p:cNvSpPr txBox="1"/>
          <p:nvPr/>
        </p:nvSpPr>
        <p:spPr>
          <a:xfrm>
            <a:off x="3256771" y="557858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600" dirty="0"/>
              <a:t>1,n</a:t>
            </a:r>
            <a:r>
              <a:rPr 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134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269</Words>
  <Application>Microsoft Office PowerPoint</Application>
  <PresentationFormat>Widescreen</PresentationFormat>
  <Paragraphs>120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 Surpanu</dc:creator>
  <cp:lastModifiedBy>Daniel Surpanu</cp:lastModifiedBy>
  <cp:revision>20</cp:revision>
  <dcterms:created xsi:type="dcterms:W3CDTF">2019-01-08T17:01:48Z</dcterms:created>
  <dcterms:modified xsi:type="dcterms:W3CDTF">2019-01-16T07:52:59Z</dcterms:modified>
</cp:coreProperties>
</file>