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0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4180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07873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50651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35639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150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8043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92166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5691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8010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67836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4889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57821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663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0029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915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86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E4FE98-188E-4D10-90F0-B1F8BBC080F8}" type="datetimeFigureOut">
              <a:rPr lang="es-CR" smtClean="0"/>
              <a:t>4/9/2022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4805E59-7C22-4C29-9311-7B39DD5C480E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28836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40C5E-8B35-956A-E63C-80383200DE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R" dirty="0"/>
              <a:t>La galaxia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0B58C-E087-15D9-E28D-253B08627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CR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¿Qué es una galaxia?</a:t>
            </a:r>
          </a:p>
        </p:txBody>
      </p:sp>
    </p:spTree>
    <p:extLst>
      <p:ext uri="{BB962C8B-B14F-4D97-AF65-F5344CB8AC3E}">
        <p14:creationId xmlns:p14="http://schemas.microsoft.com/office/powerpoint/2010/main" val="35961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38D49-4A2C-FE7F-F6F0-E6128F1A5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9412" y="1621366"/>
            <a:ext cx="8534400" cy="3615267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Una galaxia es una estructura astronómica que agrupa conjuntos de estrellas (en sus respectivos sistemas solares) y materia interestelar como gases, campos de asteroides, etc., en un mismo sistema astronómico más o menos definido. Es decir, que la galaxia es un conjunto de estrellas y sistemas planetarios que orbitan en torno a un centro o eje definido.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3845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68441-90FD-14D4-4959-B633680B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27600"/>
            <a:ext cx="8534400" cy="1066799"/>
          </a:xfrm>
        </p:spPr>
        <p:txBody>
          <a:bodyPr>
            <a:normAutofit fontScale="90000"/>
          </a:bodyPr>
          <a:lstStyle/>
          <a:p>
            <a:r>
              <a:rPr lang="es-MX" sz="2200" cap="none" dirty="0">
                <a:solidFill>
                  <a:schemeClr val="bg1"/>
                </a:solidFill>
              </a:rPr>
              <a:t>Nuestro sistema planetario forma parte de una galaxia que llamamos “vía láctea”. está ubicado en una de sus regiones exteriores y alejadas del centro.</a:t>
            </a:r>
            <a:br>
              <a:rPr lang="es-MX" dirty="0"/>
            </a:br>
            <a:br>
              <a:rPr lang="es-MX" dirty="0"/>
            </a:br>
            <a:endParaRPr lang="es-C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BB03C23-E991-A396-B590-E3E85788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6675" y="685800"/>
            <a:ext cx="7229476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a 9">
            <a:extLst>
              <a:ext uri="{FF2B5EF4-FFF2-40B4-BE49-F238E27FC236}">
                <a16:creationId xmlns:a16="http://schemas.microsoft.com/office/drawing/2014/main" id="{664FA218-A2BF-19AC-5EC7-0312F236A6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46554"/>
              </p:ext>
            </p:extLst>
          </p:nvPr>
        </p:nvGraphicFramePr>
        <p:xfrm>
          <a:off x="684213" y="6858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4771603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14515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CR" dirty="0"/>
                        <a:t>Tipos de Galaxias</a:t>
                      </a:r>
                    </a:p>
                    <a:p>
                      <a:endParaRPr lang="es-C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3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Galaxias espirales barradas.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/>
                        <a:t>Aquellas que presentan una barra o banda central de estrellas en el núcleo.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43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/>
                        <a:t>Galaxias espirales intermedias.</a:t>
                      </a:r>
                      <a:endParaRPr lang="es-CR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Aquellas que están entre las galaxias barradas y las carentes de “barra” en el centro.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96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Galaxias elípticas.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400" dirty="0"/>
                        <a:t>Aquellas que poseen forma de elipse, y que suelen nombrarse del E0 al E7, indicando con el número qué tan ovalada es su forma (E0 una esfera y E7 un disco).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939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Galaxias lenticulares.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 trata de un grupo de transición entre las galaxias espirales y las elípticas.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R" dirty="0"/>
                        <a:t>Galaxias irregulares.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Por último están las galaxias cuya forma no encaja en ninguna de las categorías previas.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327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086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8085886-0BED-3693-FE05-D299195AE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perspectiveFront"/>
            <a:lightRig rig="balanced" dir="t">
              <a:rot lat="0" lon="0" rev="8700000"/>
            </a:lightRig>
          </a:scene3d>
          <a:sp3d>
            <a:bevelT w="190500" h="38100" prst="riblet"/>
          </a:sp3d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33E3A4-1C0E-3E7B-31F4-657DCEB29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278" y="4927599"/>
            <a:ext cx="8534400" cy="1507067"/>
          </a:xfrm>
        </p:spPr>
        <p:txBody>
          <a:bodyPr/>
          <a:lstStyle/>
          <a:p>
            <a:r>
              <a:rPr lang="es-CR" b="1" i="0" dirty="0">
                <a:solidFill>
                  <a:srgbClr val="000000"/>
                </a:solidFill>
                <a:effectLst/>
                <a:latin typeface="Montserrat" panose="02000505000000020004" pitchFamily="2" charset="0"/>
              </a:rPr>
              <a:t>Ejemplos de galaxias</a:t>
            </a:r>
            <a:br>
              <a:rPr lang="es-CR" b="1" i="0" dirty="0">
                <a:solidFill>
                  <a:srgbClr val="000000"/>
                </a:solidFill>
                <a:effectLst/>
                <a:latin typeface="Montserrat" panose="02000505000000020004" pitchFamily="2" charset="0"/>
              </a:rPr>
            </a:b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6627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D17787-E3DE-3365-DED1-01B4B9F8D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MX" sz="1600" b="1" dirty="0">
                <a:solidFill>
                  <a:schemeClr val="bg1"/>
                </a:solidFill>
              </a:rPr>
              <a:t>La Vía Láctea. </a:t>
            </a:r>
            <a:r>
              <a:rPr lang="es-MX" sz="1400" dirty="0">
                <a:solidFill>
                  <a:schemeClr val="bg1"/>
                </a:solidFill>
              </a:rPr>
              <a:t>Nuestra galaxia espiral presenta un diámetro de unos 100.000 años luz y contiene alrededor de unas 200.000 a 400.000 millones de estrellas distintas, de las cuales el Sol es apenas una de las más pequeñas, ubicada a una distancia de 25.756 años luz del centro galáctico.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600" b="1" dirty="0">
                <a:solidFill>
                  <a:schemeClr val="bg1"/>
                </a:solidFill>
              </a:rPr>
              <a:t>La Galaxia de Andrómeda</a:t>
            </a:r>
            <a:r>
              <a:rPr lang="es-MX" sz="1400" dirty="0">
                <a:solidFill>
                  <a:schemeClr val="bg1"/>
                </a:solidFill>
              </a:rPr>
              <a:t>. También conocida como M31 o NGC 224, esta es nuestra galaxia vecina, con la que la Vía Láctea colisionará y se fusionará dentro de cinco mil millones de años aproximadamente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1600" b="1" dirty="0">
                <a:solidFill>
                  <a:schemeClr val="bg1"/>
                </a:solidFill>
              </a:rPr>
              <a:t>La Galaxia del Triángulo. </a:t>
            </a:r>
            <a:r>
              <a:rPr lang="es-MX" sz="1400" dirty="0">
                <a:solidFill>
                  <a:schemeClr val="bg1"/>
                </a:solidFill>
              </a:rPr>
              <a:t>También conocida como M33 o NGC 598, se ubica en la constelación del triángulo (</a:t>
            </a:r>
            <a:r>
              <a:rPr lang="es-MX" sz="1400" dirty="0" err="1">
                <a:solidFill>
                  <a:schemeClr val="bg1"/>
                </a:solidFill>
              </a:rPr>
              <a:t>triangulum</a:t>
            </a:r>
            <a:r>
              <a:rPr lang="es-MX" sz="1400" dirty="0">
                <a:solidFill>
                  <a:schemeClr val="bg1"/>
                </a:solidFill>
              </a:rPr>
              <a:t>) a unos 2,8 millones de años luz de la Tierra.</a:t>
            </a:r>
          </a:p>
          <a:p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08B3E25-A6DF-EBCA-6A18-5F3F852DBAE7}"/>
              </a:ext>
            </a:extLst>
          </p:cNvPr>
          <p:cNvSpPr txBox="1"/>
          <p:nvPr/>
        </p:nvSpPr>
        <p:spPr>
          <a:xfrm>
            <a:off x="2810933" y="355600"/>
            <a:ext cx="48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Algunas de las galaxias más conocidas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34387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D56D67B-CB45-6D9D-5612-CBDCA1E6D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216" y="840325"/>
            <a:ext cx="2162175" cy="1742007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00BE55-2704-EC34-E61B-11B10E889A84}"/>
              </a:ext>
            </a:extLst>
          </p:cNvPr>
          <p:cNvSpPr txBox="1"/>
          <p:nvPr/>
        </p:nvSpPr>
        <p:spPr>
          <a:xfrm>
            <a:off x="649816" y="139238"/>
            <a:ext cx="282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Galaxias espirales barradas.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8DBB26-01C3-0A1A-9237-187C6416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0" y="955143"/>
            <a:ext cx="2219325" cy="16097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FF68008-1E47-17A2-0601-B577096CDB7B}"/>
              </a:ext>
            </a:extLst>
          </p:cNvPr>
          <p:cNvSpPr txBox="1"/>
          <p:nvPr/>
        </p:nvSpPr>
        <p:spPr>
          <a:xfrm>
            <a:off x="4734453" y="262872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Galaxias espirales intermedias.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EBF6949-EE4D-85DF-184C-6C3BA05FF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504" y="934773"/>
            <a:ext cx="2143125" cy="16097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71B53F9-596E-6FA8-64E0-5E40C2B0ED11}"/>
              </a:ext>
            </a:extLst>
          </p:cNvPr>
          <p:cNvSpPr txBox="1"/>
          <p:nvPr/>
        </p:nvSpPr>
        <p:spPr>
          <a:xfrm>
            <a:off x="8091751" y="262872"/>
            <a:ext cx="221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/>
              <a:t>Galaxias elípticas.</a:t>
            </a:r>
            <a:endParaRPr lang="es-C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0F689EF-275F-803F-E206-9E3E2AEF7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16" y="3667125"/>
            <a:ext cx="2162175" cy="21145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0D7801F-179D-4613-EFA6-87CBC4FE4F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4030" y="3767667"/>
            <a:ext cx="2258955" cy="20140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97C9EFD-4E0B-CC63-9439-1877AC9320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5504" y="3767667"/>
            <a:ext cx="2219325" cy="20140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8CB61DA-6275-2191-C442-BD9DCB1B8942}"/>
              </a:ext>
            </a:extLst>
          </p:cNvPr>
          <p:cNvSpPr txBox="1"/>
          <p:nvPr/>
        </p:nvSpPr>
        <p:spPr>
          <a:xfrm>
            <a:off x="757764" y="3020794"/>
            <a:ext cx="2162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Galaxias lenticulares.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DFF78FF-87B8-D4C6-2181-A379D8BCBC43}"/>
              </a:ext>
            </a:extLst>
          </p:cNvPr>
          <p:cNvSpPr txBox="1"/>
          <p:nvPr/>
        </p:nvSpPr>
        <p:spPr>
          <a:xfrm>
            <a:off x="4694030" y="3020794"/>
            <a:ext cx="2219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Galaxias irregulares.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12A0D41-0305-77BB-FF90-50AFDE289809}"/>
              </a:ext>
            </a:extLst>
          </p:cNvPr>
          <p:cNvSpPr txBox="1"/>
          <p:nvPr/>
        </p:nvSpPr>
        <p:spPr>
          <a:xfrm>
            <a:off x="8024018" y="3121336"/>
            <a:ext cx="2146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Galaxia de Andrómeda</a:t>
            </a:r>
          </a:p>
        </p:txBody>
      </p:sp>
    </p:spTree>
    <p:extLst>
      <p:ext uri="{BB962C8B-B14F-4D97-AF65-F5344CB8AC3E}">
        <p14:creationId xmlns:p14="http://schemas.microsoft.com/office/powerpoint/2010/main" val="370386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6195D4A2-1F34-AB24-2B3C-34CC5B9A0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347260"/>
            <a:ext cx="7074851" cy="4046815"/>
          </a:xfrm>
          <a:prstGeom prst="rect">
            <a:avLst/>
          </a:prstGeom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5035DE9-CBCD-1775-C1BB-A0F58C4D225F}"/>
              </a:ext>
            </a:extLst>
          </p:cNvPr>
          <p:cNvSpPr txBox="1"/>
          <p:nvPr/>
        </p:nvSpPr>
        <p:spPr>
          <a:xfrm>
            <a:off x="2163233" y="4846304"/>
            <a:ext cx="6104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Las galaxias se consideran los ladrillos fundamentales a partir de los que se estructura el universo, al igual que las células son consideradas como las piezas básicas de las que se compone un organismo vivo, aunque, a su vez, también puedan descomponerse en otros elementos que las formen. </a:t>
            </a:r>
            <a:endParaRPr lang="es-C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386648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78</TotalTime>
  <Words>427</Words>
  <Application>Microsoft Office PowerPoint</Application>
  <PresentationFormat>Panorámica</PresentationFormat>
  <Paragraphs>27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Century Gothic</vt:lpstr>
      <vt:lpstr>Montserrat</vt:lpstr>
      <vt:lpstr>Wingdings</vt:lpstr>
      <vt:lpstr>Wingdings 3</vt:lpstr>
      <vt:lpstr>Sector</vt:lpstr>
      <vt:lpstr>La galaxia</vt:lpstr>
      <vt:lpstr>Presentación de PowerPoint</vt:lpstr>
      <vt:lpstr>Nuestro sistema planetario forma parte de una galaxia que llamamos “vía láctea”. está ubicado en una de sus regiones exteriores y alejadas del centro.  </vt:lpstr>
      <vt:lpstr>Presentación de PowerPoint</vt:lpstr>
      <vt:lpstr>Ejemplos de galaxias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galaxia</dc:title>
  <dc:creator>daniela</dc:creator>
  <cp:lastModifiedBy>daniela</cp:lastModifiedBy>
  <cp:revision>1</cp:revision>
  <dcterms:created xsi:type="dcterms:W3CDTF">2022-09-05T03:11:37Z</dcterms:created>
  <dcterms:modified xsi:type="dcterms:W3CDTF">2022-09-05T04:30:02Z</dcterms:modified>
</cp:coreProperties>
</file>