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7" r:id="rId4"/>
    <p:sldId id="278" r:id="rId5"/>
    <p:sldId id="279" r:id="rId6"/>
    <p:sldId id="275" r:id="rId7"/>
    <p:sldId id="276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D6F2B0"/>
    <a:srgbClr val="FBEEB7"/>
    <a:srgbClr val="FFCC00"/>
    <a:srgbClr val="F9AB6B"/>
    <a:srgbClr val="F3A407"/>
    <a:srgbClr val="91E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945" autoAdjust="0"/>
  </p:normalViewPr>
  <p:slideViewPr>
    <p:cSldViewPr>
      <p:cViewPr varScale="1">
        <p:scale>
          <a:sx n="79" d="100"/>
          <a:sy n="79" d="100"/>
        </p:scale>
        <p:origin x="157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AEEF-6FB0-43D7-A10E-455FDAAEAE1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E9F4-C078-4D91-81EB-5F565308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8210-8CD5-4DDF-9A2D-F4DFF1FFB44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806D-5DB3-47DE-B747-272DDE0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18/08/2020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daniellemartin@umc.br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752600"/>
            <a:ext cx="7772400" cy="1201738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Implementação de Objetos Distribuídos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br>
              <a:rPr lang="pt-BR" sz="3100" dirty="0"/>
            </a:br>
            <a:r>
              <a:rPr lang="pt-BR" sz="2800" dirty="0"/>
              <a:t>Profa. Danielle Martin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Cruzes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dirty="0" err="1"/>
              <a:t>disciplina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A79D53-02B2-4D02-B4E5-EEF39B72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Implementação</a:t>
            </a:r>
            <a:r>
              <a:rPr lang="en-US" sz="2400" dirty="0"/>
              <a:t> de </a:t>
            </a:r>
            <a:r>
              <a:rPr lang="en-US" sz="2400" dirty="0" err="1"/>
              <a:t>Objetos</a:t>
            </a:r>
            <a:r>
              <a:rPr lang="en-US" sz="2400" dirty="0"/>
              <a:t> </a:t>
            </a:r>
            <a:r>
              <a:rPr lang="en-US" sz="2400" dirty="0" err="1"/>
              <a:t>Distribuídos</a:t>
            </a:r>
            <a:endParaRPr lang="en-US" sz="2400" dirty="0"/>
          </a:p>
          <a:p>
            <a:pPr lvl="1"/>
            <a:r>
              <a:rPr lang="en-US" sz="2000" dirty="0" err="1"/>
              <a:t>Continuação</a:t>
            </a:r>
            <a:r>
              <a:rPr lang="en-US" sz="2000" dirty="0"/>
              <a:t> de </a:t>
            </a:r>
            <a:r>
              <a:rPr lang="en-US" sz="2000" dirty="0" err="1"/>
              <a:t>Sistemas</a:t>
            </a:r>
            <a:r>
              <a:rPr lang="en-US" sz="2000" dirty="0"/>
              <a:t> </a:t>
            </a:r>
            <a:r>
              <a:rPr lang="en-US" sz="2000" dirty="0" err="1"/>
              <a:t>Distribuídos</a:t>
            </a:r>
            <a:r>
              <a:rPr lang="en-US" sz="2000" dirty="0"/>
              <a:t> (</a:t>
            </a:r>
            <a:r>
              <a:rPr lang="en-US" sz="2000" dirty="0" err="1"/>
              <a:t>antigo</a:t>
            </a:r>
            <a:r>
              <a:rPr lang="en-US" sz="2000" dirty="0"/>
              <a:t> </a:t>
            </a:r>
            <a:r>
              <a:rPr lang="en-US" sz="2000" dirty="0" err="1"/>
              <a:t>Sistemas</a:t>
            </a:r>
            <a:r>
              <a:rPr lang="en-US" sz="2000" dirty="0"/>
              <a:t> </a:t>
            </a:r>
            <a:r>
              <a:rPr lang="en-US" sz="2000" dirty="0" err="1"/>
              <a:t>Distribuídos</a:t>
            </a:r>
            <a:r>
              <a:rPr lang="en-US" sz="2000" dirty="0"/>
              <a:t> 2)</a:t>
            </a:r>
          </a:p>
          <a:p>
            <a:endParaRPr lang="en-US" sz="2400" dirty="0"/>
          </a:p>
          <a:p>
            <a:r>
              <a:rPr lang="en-US" sz="2400" dirty="0" err="1"/>
              <a:t>Terças-feiras</a:t>
            </a:r>
            <a:r>
              <a:rPr lang="en-US" sz="2400" dirty="0"/>
              <a:t>, das 19:10 </a:t>
            </a:r>
            <a:r>
              <a:rPr lang="en-US" sz="2400" dirty="0" err="1"/>
              <a:t>às</a:t>
            </a:r>
            <a:r>
              <a:rPr lang="en-US" sz="2400" dirty="0"/>
              <a:t> 22:00</a:t>
            </a:r>
          </a:p>
          <a:p>
            <a:endParaRPr lang="en-US" sz="2400" dirty="0"/>
          </a:p>
          <a:p>
            <a:r>
              <a:rPr lang="en-US" sz="2400" dirty="0" err="1"/>
              <a:t>Reuniões</a:t>
            </a:r>
            <a:r>
              <a:rPr lang="en-US" sz="2400" dirty="0"/>
              <a:t> </a:t>
            </a:r>
            <a:r>
              <a:rPr lang="en-US" sz="2400" dirty="0" err="1"/>
              <a:t>semanais</a:t>
            </a:r>
            <a:r>
              <a:rPr lang="en-US" sz="2400" dirty="0"/>
              <a:t> e material no </a:t>
            </a:r>
            <a:r>
              <a:rPr lang="en-US" sz="2400" dirty="0" err="1"/>
              <a:t>grupo</a:t>
            </a:r>
            <a:r>
              <a:rPr lang="en-US" sz="2400" dirty="0"/>
              <a:t> do Teams</a:t>
            </a:r>
          </a:p>
          <a:p>
            <a:endParaRPr lang="en-US" sz="2400" dirty="0"/>
          </a:p>
          <a:p>
            <a:r>
              <a:rPr lang="en-US" sz="2400" dirty="0" err="1"/>
              <a:t>Foco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aplicações</a:t>
            </a:r>
            <a:r>
              <a:rPr lang="en-US" sz="2400" dirty="0"/>
              <a:t> </a:t>
            </a:r>
            <a:r>
              <a:rPr lang="en-US" sz="2400" dirty="0" err="1"/>
              <a:t>móveis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Ferramenta: Java e Android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dirty="0" err="1"/>
              <a:t>ementa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A79D53-02B2-4D02-B4E5-EEF39B72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Conteúdo das aulas:</a:t>
            </a:r>
          </a:p>
          <a:p>
            <a:pPr marL="0" indent="0">
              <a:buNone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Introdução ao desenvolvimento de aplicativos mobile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Design e UX em aplicativos móveis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Componentes</a:t>
            </a:r>
            <a:r>
              <a:rPr lang="en-US" sz="2000" dirty="0"/>
              <a:t> da User Interface (UI)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Android stack, atividades e ciclo de vida da aplicação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Eventos, intents e intent filters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Arquitetura MVVM em aplicativos móveis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Arquitetura distribu</a:t>
            </a:r>
            <a:r>
              <a:rPr lang="en-US" sz="2000" dirty="0" err="1"/>
              <a:t>ída</a:t>
            </a:r>
            <a:r>
              <a:rPr lang="en-US" sz="2000" dirty="0"/>
              <a:t> com cache e </a:t>
            </a:r>
            <a:r>
              <a:rPr lang="en-US" sz="2000" dirty="0" err="1"/>
              <a:t>sincronização</a:t>
            </a:r>
            <a:r>
              <a:rPr lang="en-US" sz="2000" dirty="0"/>
              <a:t> </a:t>
            </a:r>
            <a:r>
              <a:rPr lang="en-US" sz="2000" dirty="0" err="1"/>
              <a:t>remota</a:t>
            </a:r>
            <a:r>
              <a:rPr lang="en-US" sz="20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600" dirty="0"/>
              <a:t>Repositórios locais com SQLite e 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600" dirty="0"/>
              <a:t>Repositórios remotos com Webservices e Retrofit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Serviços e notificações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37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5E73-6E5C-4A9D-8531-3808E356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avaliações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D865-FC16-450A-8F98-DAC8F862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M1 = (P1 * 0.5 + </a:t>
            </a:r>
            <a:r>
              <a:rPr lang="en-US" sz="2400" dirty="0" err="1"/>
              <a:t>ExT</a:t>
            </a:r>
            <a:r>
              <a:rPr lang="en-US" sz="2400" dirty="0"/>
              <a:t> * 0.2 + </a:t>
            </a:r>
            <a:r>
              <a:rPr lang="en-US" sz="2400" dirty="0" err="1"/>
              <a:t>ExP</a:t>
            </a:r>
            <a:r>
              <a:rPr lang="en-US" sz="2400" dirty="0"/>
              <a:t> * 0.3)</a:t>
            </a:r>
          </a:p>
          <a:p>
            <a:r>
              <a:rPr lang="en-US" sz="2400" dirty="0"/>
              <a:t>ND = (P2 * 0.5 + </a:t>
            </a:r>
            <a:r>
              <a:rPr lang="en-US" sz="2400" dirty="0" err="1"/>
              <a:t>ExT</a:t>
            </a:r>
            <a:r>
              <a:rPr lang="en-US" sz="2400" dirty="0"/>
              <a:t> * 0.2 + </a:t>
            </a:r>
            <a:r>
              <a:rPr lang="en-US" sz="2400" dirty="0" err="1"/>
              <a:t>ExP</a:t>
            </a:r>
            <a:r>
              <a:rPr lang="en-US" sz="2400" dirty="0"/>
              <a:t> * 0.3)</a:t>
            </a:r>
          </a:p>
          <a:p>
            <a:r>
              <a:rPr lang="en-US" sz="2400" dirty="0"/>
              <a:t>MS = (P1 + P2 * 2) / 3</a:t>
            </a:r>
          </a:p>
          <a:p>
            <a:endParaRPr lang="en-US" sz="2400" dirty="0"/>
          </a:p>
          <a:p>
            <a:r>
              <a:rPr lang="en-US" sz="2400" dirty="0" err="1"/>
              <a:t>Legenda</a:t>
            </a:r>
            <a:endParaRPr lang="en-US" sz="2400" dirty="0"/>
          </a:p>
          <a:p>
            <a:pPr lvl="1"/>
            <a:r>
              <a:rPr lang="en-US" sz="2000" dirty="0" err="1"/>
              <a:t>ExT</a:t>
            </a:r>
            <a:r>
              <a:rPr lang="en-US" sz="2000" dirty="0"/>
              <a:t>: </a:t>
            </a:r>
            <a:r>
              <a:rPr lang="en-US" sz="2000" dirty="0" err="1"/>
              <a:t>Exercícios</a:t>
            </a:r>
            <a:r>
              <a:rPr lang="en-US" sz="2000" dirty="0"/>
              <a:t> </a:t>
            </a:r>
            <a:r>
              <a:rPr lang="en-US" sz="2000" dirty="0" err="1"/>
              <a:t>semanais</a:t>
            </a:r>
            <a:r>
              <a:rPr lang="en-US" sz="2000" dirty="0"/>
              <a:t> via Teams</a:t>
            </a:r>
          </a:p>
          <a:p>
            <a:pPr lvl="1"/>
            <a:r>
              <a:rPr lang="en-US" sz="2000" dirty="0" err="1"/>
              <a:t>ExP</a:t>
            </a:r>
            <a:r>
              <a:rPr lang="en-US" sz="2000" dirty="0"/>
              <a:t>: </a:t>
            </a:r>
            <a:r>
              <a:rPr lang="en-US" sz="2000" dirty="0" err="1"/>
              <a:t>Exercícios</a:t>
            </a:r>
            <a:r>
              <a:rPr lang="en-US" sz="2000" dirty="0"/>
              <a:t> </a:t>
            </a:r>
            <a:r>
              <a:rPr lang="en-US" sz="2000" dirty="0" err="1"/>
              <a:t>práticos</a:t>
            </a:r>
            <a:r>
              <a:rPr lang="en-US" sz="2000" dirty="0"/>
              <a:t> </a:t>
            </a:r>
            <a:r>
              <a:rPr lang="en-US" sz="2000" dirty="0" err="1"/>
              <a:t>seguindo</a:t>
            </a:r>
            <a:r>
              <a:rPr lang="en-US" sz="2000" dirty="0"/>
              <a:t> </a:t>
            </a:r>
            <a:r>
              <a:rPr lang="en-US" sz="2000" dirty="0" err="1"/>
              <a:t>tutoriais</a:t>
            </a:r>
            <a:r>
              <a:rPr lang="en-US" sz="2000" dirty="0"/>
              <a:t> das aulas</a:t>
            </a:r>
          </a:p>
          <a:p>
            <a:pPr lvl="1"/>
            <a:r>
              <a:rPr lang="en-US" sz="2000" dirty="0"/>
              <a:t>P1: </a:t>
            </a:r>
            <a:r>
              <a:rPr lang="en-US" sz="2000" dirty="0" err="1"/>
              <a:t>Prova</a:t>
            </a:r>
            <a:r>
              <a:rPr lang="en-US" sz="2000" dirty="0"/>
              <a:t> via Teams</a:t>
            </a:r>
          </a:p>
          <a:p>
            <a:pPr lvl="1"/>
            <a:r>
              <a:rPr lang="en-US" sz="2000" dirty="0"/>
              <a:t>P2: </a:t>
            </a:r>
            <a:r>
              <a:rPr lang="en-US" sz="2000" dirty="0" err="1"/>
              <a:t>Prova</a:t>
            </a:r>
            <a:r>
              <a:rPr lang="en-US" sz="2000" dirty="0"/>
              <a:t> via Teams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29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5E73-6E5C-4A9D-8531-3808E356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datas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D865-FC16-450A-8F98-DAC8F862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Calendário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http://www.umc.br/calendario</a:t>
            </a:r>
          </a:p>
          <a:p>
            <a:endParaRPr lang="en-US" sz="2400" dirty="0"/>
          </a:p>
          <a:p>
            <a:r>
              <a:rPr lang="en-US" sz="2400" dirty="0" err="1"/>
              <a:t>Provas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P1: 6/10/2020</a:t>
            </a:r>
          </a:p>
          <a:p>
            <a:pPr lvl="1"/>
            <a:r>
              <a:rPr lang="en-US" sz="2000" dirty="0"/>
              <a:t>P2: 24/11/2020</a:t>
            </a:r>
          </a:p>
          <a:p>
            <a:endParaRPr lang="en-US" sz="2400" dirty="0"/>
          </a:p>
          <a:p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haverá</a:t>
            </a:r>
            <a:r>
              <a:rPr lang="en-US" sz="2400" dirty="0"/>
              <a:t> PI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semestre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92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0E2-62B8-49C0-8627-2C742CCD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0643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professora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CDDB-2F45-4849-BF5B-F646B6500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Danielle Martin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linkClick r:id="rId2"/>
              </a:rPr>
              <a:t>daniellemartin@umc.br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 err="1"/>
              <a:t>Bacharel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Sistemas</a:t>
            </a:r>
            <a:r>
              <a:rPr lang="en-US" sz="2000" dirty="0"/>
              <a:t> de </a:t>
            </a:r>
            <a:r>
              <a:rPr lang="en-US" sz="2000" dirty="0" err="1"/>
              <a:t>Informação</a:t>
            </a:r>
            <a:r>
              <a:rPr lang="en-US" sz="2000" dirty="0"/>
              <a:t>, UMC, 2009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 err="1"/>
              <a:t>Pós</a:t>
            </a:r>
            <a:r>
              <a:rPr lang="en-US" sz="2000" dirty="0"/>
              <a:t> </a:t>
            </a:r>
            <a:r>
              <a:rPr lang="en-US" sz="2000" dirty="0" err="1"/>
              <a:t>graduada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Gestão</a:t>
            </a:r>
            <a:r>
              <a:rPr lang="en-US" sz="2000" dirty="0"/>
              <a:t> de </a:t>
            </a:r>
            <a:r>
              <a:rPr lang="en-US" sz="2000" dirty="0" err="1"/>
              <a:t>Projetos</a:t>
            </a:r>
            <a:r>
              <a:rPr lang="en-US" sz="2000" dirty="0"/>
              <a:t>, 2011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 err="1"/>
              <a:t>Docente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UMC </a:t>
            </a:r>
            <a:r>
              <a:rPr lang="en-US" sz="2000" dirty="0" err="1"/>
              <a:t>desde</a:t>
            </a:r>
            <a:r>
              <a:rPr lang="en-US" sz="2000" dirty="0"/>
              <a:t> 2012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 err="1"/>
              <a:t>Analista</a:t>
            </a:r>
            <a:r>
              <a:rPr lang="en-US" sz="2000" dirty="0"/>
              <a:t> </a:t>
            </a:r>
            <a:r>
              <a:rPr lang="en-US" sz="2000" dirty="0" err="1"/>
              <a:t>programadora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IBM </a:t>
            </a:r>
            <a:r>
              <a:rPr lang="en-US" sz="2000" dirty="0" err="1"/>
              <a:t>desde</a:t>
            </a:r>
            <a:r>
              <a:rPr lang="en-US" sz="2000" dirty="0"/>
              <a:t> 2008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CE66970-E3E7-4A9B-BE80-70C6CFA317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r="4743" b="-2"/>
          <a:stretch/>
        </p:blipFill>
        <p:spPr>
          <a:xfrm>
            <a:off x="4953000" y="2041000"/>
            <a:ext cx="3429000" cy="384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545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AA5A-766A-48A7-9979-4547C8DB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turma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F0D6B-DE98-428D-A59C-3544B334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prazer</a:t>
            </a:r>
            <a:r>
              <a:rPr lang="en-US" dirty="0"/>
              <a:t>, e </a:t>
            </a:r>
            <a:r>
              <a:rPr lang="en-US" dirty="0" err="1"/>
              <a:t>vocês</a:t>
            </a:r>
            <a:r>
              <a:rPr lang="en-US" dirty="0"/>
              <a:t>,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sz="2000" dirty="0"/>
              <a:t>Nome</a:t>
            </a:r>
          </a:p>
          <a:p>
            <a:r>
              <a:rPr lang="en-US" sz="2000" dirty="0" err="1"/>
              <a:t>Trabalha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área</a:t>
            </a:r>
            <a:r>
              <a:rPr lang="en-US" sz="2000" dirty="0"/>
              <a:t>?</a:t>
            </a:r>
          </a:p>
          <a:p>
            <a:r>
              <a:rPr lang="en-US" sz="2000" dirty="0"/>
              <a:t>Qual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dirty="0" err="1"/>
              <a:t>preferido</a:t>
            </a:r>
            <a:r>
              <a:rPr lang="en-US" sz="2000" dirty="0"/>
              <a:t> de </a:t>
            </a:r>
            <a:r>
              <a:rPr lang="en-US" sz="2000" dirty="0" err="1"/>
              <a:t>cultura</a:t>
            </a:r>
            <a:r>
              <a:rPr lang="en-US" sz="2000" dirty="0"/>
              <a:t> pop? (</a:t>
            </a:r>
            <a:r>
              <a:rPr lang="en-US" sz="2000" dirty="0" err="1"/>
              <a:t>livros</a:t>
            </a:r>
            <a:r>
              <a:rPr lang="en-US" sz="2000" dirty="0"/>
              <a:t>, </a:t>
            </a:r>
            <a:r>
              <a:rPr lang="en-US" sz="2000" dirty="0" err="1"/>
              <a:t>filmes</a:t>
            </a:r>
            <a:r>
              <a:rPr lang="en-US" sz="2000" dirty="0"/>
              <a:t>, </a:t>
            </a:r>
            <a:r>
              <a:rPr lang="en-US" sz="2000" dirty="0" err="1"/>
              <a:t>jogos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Quantos</a:t>
            </a:r>
            <a:r>
              <a:rPr lang="en-US" sz="2000" dirty="0"/>
              <a:t> pets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e </a:t>
            </a:r>
            <a:r>
              <a:rPr lang="en-US" sz="2000" dirty="0" err="1"/>
              <a:t>quais</a:t>
            </a:r>
            <a:r>
              <a:rPr lang="en-US" sz="2000" dirty="0"/>
              <a:t>?</a:t>
            </a:r>
          </a:p>
          <a:p>
            <a:r>
              <a:rPr lang="en-US" sz="2000" dirty="0"/>
              <a:t>Qual a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matéria</a:t>
            </a:r>
            <a:r>
              <a:rPr lang="en-US" sz="2000" dirty="0"/>
              <a:t> </a:t>
            </a:r>
            <a:r>
              <a:rPr lang="en-US" sz="2000" dirty="0" err="1"/>
              <a:t>favorita</a:t>
            </a:r>
            <a:r>
              <a:rPr lang="en-US" sz="2000" dirty="0"/>
              <a:t> do </a:t>
            </a:r>
            <a:r>
              <a:rPr lang="en-US" sz="2000" dirty="0" err="1"/>
              <a:t>curso</a:t>
            </a:r>
            <a:r>
              <a:rPr lang="en-US" sz="2000" dirty="0"/>
              <a:t>? </a:t>
            </a:r>
          </a:p>
          <a:p>
            <a:r>
              <a:rPr lang="en-US" sz="2000" dirty="0"/>
              <a:t>E a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favorita</a:t>
            </a:r>
            <a:r>
              <a:rPr lang="en-US" sz="2000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9C52CF-4908-4DEA-AA92-39F7E55FC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114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21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308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TemaUMC</vt:lpstr>
      <vt:lpstr>Apresentação</vt:lpstr>
      <vt:lpstr>A disciplina</vt:lpstr>
      <vt:lpstr>A ementa</vt:lpstr>
      <vt:lpstr>As avaliações</vt:lpstr>
      <vt:lpstr>As datas</vt:lpstr>
      <vt:lpstr>A professora</vt:lpstr>
      <vt:lpstr>A turma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Danielle Goncalves Prado Aguiar Martin</dc:creator>
  <cp:lastModifiedBy>Danielle Goncalves Prado Aguiar Martin</cp:lastModifiedBy>
  <cp:revision>5</cp:revision>
  <dcterms:created xsi:type="dcterms:W3CDTF">2020-08-18T15:41:37Z</dcterms:created>
  <dcterms:modified xsi:type="dcterms:W3CDTF">2020-08-18T18:57:44Z</dcterms:modified>
</cp:coreProperties>
</file>