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94" r:id="rId4"/>
    <p:sldId id="331" r:id="rId5"/>
    <p:sldId id="332" r:id="rId6"/>
    <p:sldId id="338" r:id="rId7"/>
    <p:sldId id="348" r:id="rId8"/>
    <p:sldId id="350" r:id="rId9"/>
    <p:sldId id="334" r:id="rId10"/>
    <p:sldId id="340" r:id="rId11"/>
    <p:sldId id="349" r:id="rId12"/>
    <p:sldId id="351" r:id="rId13"/>
    <p:sldId id="343" r:id="rId14"/>
    <p:sldId id="337" r:id="rId15"/>
    <p:sldId id="344" r:id="rId16"/>
    <p:sldId id="342" r:id="rId17"/>
    <p:sldId id="336" r:id="rId18"/>
    <p:sldId id="346" r:id="rId19"/>
    <p:sldId id="341" r:id="rId20"/>
    <p:sldId id="347" r:id="rId21"/>
    <p:sldId id="352" r:id="rId22"/>
    <p:sldId id="353" r:id="rId23"/>
    <p:sldId id="354" r:id="rId24"/>
    <p:sldId id="356" r:id="rId25"/>
    <p:sldId id="355" r:id="rId26"/>
    <p:sldId id="357" r:id="rId27"/>
    <p:sldId id="358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945" autoAdjust="0"/>
  </p:normalViewPr>
  <p:slideViewPr>
    <p:cSldViewPr>
      <p:cViewPr>
        <p:scale>
          <a:sx n="79" d="100"/>
          <a:sy n="79" d="100"/>
        </p:scale>
        <p:origin x="157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806D-5DB3-47DE-B747-272DDE0FE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29/09/2020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Navegação entre atividades: eventos, intents e intent filters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E6F927-DD43-4FA6-B7E0-A6DF54C6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15" y="3093494"/>
            <a:ext cx="5890770" cy="1539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</a:t>
            </a:r>
            <a:r>
              <a:rPr lang="en-US" dirty="0" err="1"/>
              <a:t>explícito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Abrindo</a:t>
            </a:r>
            <a:r>
              <a:rPr lang="en-US" dirty="0"/>
              <a:t> um service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aplicativo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509F9-6001-43BD-B25C-1A072010C67D}"/>
              </a:ext>
            </a:extLst>
          </p:cNvPr>
          <p:cNvSpPr/>
          <p:nvPr/>
        </p:nvSpPr>
        <p:spPr>
          <a:xfrm>
            <a:off x="5970014" y="3962400"/>
            <a:ext cx="1421385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CEF6F-731E-4230-BA96-29EF8362B201}"/>
              </a:ext>
            </a:extLst>
          </p:cNvPr>
          <p:cNvSpPr/>
          <p:nvPr/>
        </p:nvSpPr>
        <p:spPr>
          <a:xfrm>
            <a:off x="3810000" y="3962400"/>
            <a:ext cx="198120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1E06E-551F-4D0B-BF97-B5C460D5E332}"/>
              </a:ext>
            </a:extLst>
          </p:cNvPr>
          <p:cNvSpPr txBox="1"/>
          <p:nvPr/>
        </p:nvSpPr>
        <p:spPr>
          <a:xfrm>
            <a:off x="3276600" y="4908028"/>
            <a:ext cx="1981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</a:rPr>
              <a:t>Contexto</a:t>
            </a:r>
            <a:r>
              <a:rPr lang="en-US" sz="1100" dirty="0">
                <a:solidFill>
                  <a:schemeClr val="accent5"/>
                </a:solidFill>
              </a:rPr>
              <a:t> (</a:t>
            </a:r>
            <a:r>
              <a:rPr lang="en-US" sz="1100" dirty="0" err="1">
                <a:solidFill>
                  <a:schemeClr val="accent5"/>
                </a:solidFill>
              </a:rPr>
              <a:t>origem</a:t>
            </a:r>
            <a:r>
              <a:rPr lang="en-US" sz="1100" dirty="0">
                <a:solidFill>
                  <a:schemeClr val="accent5"/>
                </a:solidFill>
              </a:rPr>
              <a:t>):</a:t>
            </a:r>
          </a:p>
          <a:p>
            <a:pPr algn="ctr"/>
            <a:r>
              <a:rPr lang="en-US" sz="1100" dirty="0" err="1">
                <a:solidFill>
                  <a:schemeClr val="accent5"/>
                </a:solidFill>
              </a:rPr>
              <a:t>Permite</a:t>
            </a:r>
            <a:r>
              <a:rPr lang="en-US" sz="1100" dirty="0">
                <a:solidFill>
                  <a:schemeClr val="accent5"/>
                </a:solidFill>
              </a:rPr>
              <a:t> </a:t>
            </a:r>
            <a:r>
              <a:rPr lang="en-US" sz="1100" dirty="0" err="1">
                <a:solidFill>
                  <a:schemeClr val="accent5"/>
                </a:solidFill>
              </a:rPr>
              <a:t>identificar</a:t>
            </a:r>
            <a:r>
              <a:rPr lang="en-US" sz="1100" dirty="0">
                <a:solidFill>
                  <a:schemeClr val="accent5"/>
                </a:solidFill>
              </a:rPr>
              <a:t> qual </a:t>
            </a:r>
            <a:r>
              <a:rPr lang="en-US" sz="1100" dirty="0" err="1">
                <a:solidFill>
                  <a:schemeClr val="accent5"/>
                </a:solidFill>
              </a:rPr>
              <a:t>atividade</a:t>
            </a:r>
            <a:r>
              <a:rPr lang="en-US" sz="1100" dirty="0">
                <a:solidFill>
                  <a:schemeClr val="accent5"/>
                </a:solidFill>
              </a:rPr>
              <a:t> </a:t>
            </a:r>
            <a:r>
              <a:rPr lang="en-US" sz="1100" dirty="0" err="1">
                <a:solidFill>
                  <a:schemeClr val="accent5"/>
                </a:solidFill>
              </a:rPr>
              <a:t>originou</a:t>
            </a:r>
            <a:r>
              <a:rPr lang="en-US" sz="1100" dirty="0">
                <a:solidFill>
                  <a:schemeClr val="accent5"/>
                </a:solidFill>
              </a:rPr>
              <a:t> o Intent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4414E-A6CE-4372-8B65-F18D102DF15D}"/>
              </a:ext>
            </a:extLst>
          </p:cNvPr>
          <p:cNvSpPr txBox="1"/>
          <p:nvPr/>
        </p:nvSpPr>
        <p:spPr>
          <a:xfrm>
            <a:off x="5829300" y="4908028"/>
            <a:ext cx="2099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5"/>
                </a:solidFill>
              </a:rPr>
              <a:t>Nome da </a:t>
            </a:r>
            <a:r>
              <a:rPr lang="en-US" sz="1100" dirty="0" err="1">
                <a:solidFill>
                  <a:schemeClr val="accent5"/>
                </a:solidFill>
              </a:rPr>
              <a:t>classe</a:t>
            </a:r>
            <a:r>
              <a:rPr lang="en-US" sz="1100" dirty="0">
                <a:solidFill>
                  <a:schemeClr val="accent5"/>
                </a:solidFill>
              </a:rPr>
              <a:t> (</a:t>
            </a:r>
            <a:r>
              <a:rPr lang="en-US" sz="1100" dirty="0" err="1">
                <a:solidFill>
                  <a:schemeClr val="accent5"/>
                </a:solidFill>
              </a:rPr>
              <a:t>destino</a:t>
            </a:r>
            <a:r>
              <a:rPr lang="en-US" sz="1100" dirty="0">
                <a:solidFill>
                  <a:schemeClr val="accent5"/>
                </a:solidFill>
              </a:rPr>
              <a:t>):</a:t>
            </a:r>
          </a:p>
          <a:p>
            <a:pPr algn="ctr"/>
            <a:r>
              <a:rPr lang="en-US" sz="1100" dirty="0" err="1">
                <a:solidFill>
                  <a:schemeClr val="accent5"/>
                </a:solidFill>
              </a:rPr>
              <a:t>Identifica</a:t>
            </a:r>
            <a:r>
              <a:rPr lang="en-US" sz="1100" dirty="0">
                <a:solidFill>
                  <a:schemeClr val="accent5"/>
                </a:solidFill>
              </a:rPr>
              <a:t> o </a:t>
            </a:r>
            <a:r>
              <a:rPr lang="en-US" sz="1100" dirty="0" err="1">
                <a:solidFill>
                  <a:schemeClr val="accent5"/>
                </a:solidFill>
              </a:rPr>
              <a:t>nome</a:t>
            </a:r>
            <a:r>
              <a:rPr lang="en-US" sz="1100" dirty="0">
                <a:solidFill>
                  <a:schemeClr val="accent5"/>
                </a:solidFill>
              </a:rPr>
              <a:t> da </a:t>
            </a:r>
            <a:r>
              <a:rPr lang="en-US" sz="1100" dirty="0" err="1">
                <a:solidFill>
                  <a:schemeClr val="accent5"/>
                </a:solidFill>
              </a:rPr>
              <a:t>classe</a:t>
            </a:r>
            <a:r>
              <a:rPr lang="en-US" sz="1100" dirty="0">
                <a:solidFill>
                  <a:schemeClr val="accent5"/>
                </a:solidFill>
              </a:rPr>
              <a:t> que </a:t>
            </a:r>
            <a:r>
              <a:rPr lang="en-US" sz="1100" dirty="0" err="1">
                <a:solidFill>
                  <a:schemeClr val="accent5"/>
                </a:solidFill>
              </a:rPr>
              <a:t>implementa</a:t>
            </a:r>
            <a:r>
              <a:rPr lang="en-US" sz="1100" dirty="0">
                <a:solidFill>
                  <a:schemeClr val="accent5"/>
                </a:solidFill>
              </a:rPr>
              <a:t> o 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5757D-C857-4144-86E5-C831B36A02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67200" y="4114800"/>
            <a:ext cx="533400" cy="7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E69427-F5F5-452E-9115-EF64FF0D060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680707" y="4114800"/>
            <a:ext cx="198380" cy="7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4557-7346-4DF7-8314-90D2B10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388C1-F84C-419E-AD78-B8064F435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Intents implícitos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4434-31D2-4290-8F96-16ABAA5D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 </a:t>
            </a:r>
            <a:r>
              <a:rPr lang="en-US" dirty="0" err="1"/>
              <a:t>Implícitos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B336-1C7A-48A9-806D-78235F2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nomeiam</a:t>
            </a:r>
            <a:r>
              <a:rPr lang="en-US" sz="2400" dirty="0"/>
              <a:t> </a:t>
            </a:r>
            <a:r>
              <a:rPr lang="en-US" sz="2400" dirty="0" err="1"/>
              <a:t>nenhum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,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ação</a:t>
            </a:r>
            <a:r>
              <a:rPr lang="en-US" sz="2400" dirty="0"/>
              <a:t> </a:t>
            </a:r>
            <a:r>
              <a:rPr lang="en-US" sz="2400" dirty="0" err="1"/>
              <a:t>geral</a:t>
            </a:r>
            <a:r>
              <a:rPr lang="en-US" sz="2400" dirty="0"/>
              <a:t> a ser </a:t>
            </a:r>
            <a:r>
              <a:rPr lang="en-US" sz="2400" dirty="0" err="1"/>
              <a:t>realizada</a:t>
            </a:r>
            <a:r>
              <a:rPr lang="en-US" sz="2400" dirty="0"/>
              <a:t>. Outro </a:t>
            </a:r>
            <a:r>
              <a:rPr lang="en-US" sz="2400" dirty="0" err="1"/>
              <a:t>aplicativo</a:t>
            </a:r>
            <a:r>
              <a:rPr lang="en-US" sz="2400" dirty="0"/>
              <a:t> que se </a:t>
            </a:r>
            <a:r>
              <a:rPr lang="en-US" sz="2400" dirty="0" err="1"/>
              <a:t>identificar</a:t>
            </a:r>
            <a:r>
              <a:rPr lang="en-US" sz="2400" dirty="0"/>
              <a:t> </a:t>
            </a:r>
            <a:r>
              <a:rPr lang="en-US" sz="2400" dirty="0" err="1"/>
              <a:t>capaz</a:t>
            </a:r>
            <a:r>
              <a:rPr lang="en-US" sz="2400" dirty="0"/>
              <a:t> de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ação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atender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intent.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Exemplos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Exibir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localização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mapa</a:t>
            </a:r>
            <a:r>
              <a:rPr lang="en-US" sz="2000" dirty="0"/>
              <a:t> (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resolvido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Maps, Google Maps, Waze,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Visualizar</a:t>
            </a:r>
            <a:r>
              <a:rPr lang="en-US" sz="2000" dirty="0"/>
              <a:t> um </a:t>
            </a:r>
            <a:r>
              <a:rPr lang="en-US" sz="2000" dirty="0" err="1"/>
              <a:t>contato</a:t>
            </a:r>
            <a:endParaRPr lang="en-US" sz="2000" dirty="0"/>
          </a:p>
          <a:p>
            <a:pPr lvl="1"/>
            <a:r>
              <a:rPr lang="en-US" sz="2000" dirty="0" err="1"/>
              <a:t>Iniciar</a:t>
            </a:r>
            <a:r>
              <a:rPr lang="en-US" sz="2000" dirty="0"/>
              <a:t> </a:t>
            </a:r>
            <a:r>
              <a:rPr lang="en-US" sz="2000" dirty="0" err="1"/>
              <a:t>aplicativo</a:t>
            </a:r>
            <a:r>
              <a:rPr lang="en-US" sz="2000" dirty="0"/>
              <a:t> de camera</a:t>
            </a:r>
          </a:p>
          <a:p>
            <a:pPr lvl="1"/>
            <a:endParaRPr lang="en-US" sz="2000" dirty="0"/>
          </a:p>
          <a:p>
            <a:r>
              <a:rPr lang="en-US" sz="2400" dirty="0"/>
              <a:t>Para </a:t>
            </a:r>
            <a:r>
              <a:rPr lang="en-US" sz="2400" dirty="0" err="1"/>
              <a:t>identificar</a:t>
            </a:r>
            <a:r>
              <a:rPr lang="en-US" sz="2400" dirty="0"/>
              <a:t> qua(is) </a:t>
            </a:r>
            <a:r>
              <a:rPr lang="en-US" sz="2400" dirty="0" err="1"/>
              <a:t>aplicativo</a:t>
            </a:r>
            <a:r>
              <a:rPr lang="en-US" sz="2400" dirty="0"/>
              <a:t>(s)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realizar</a:t>
            </a:r>
            <a:r>
              <a:rPr lang="en-US" sz="2400" dirty="0"/>
              <a:t> a </a:t>
            </a:r>
            <a:r>
              <a:rPr lang="en-US" sz="2400" dirty="0" err="1"/>
              <a:t>ação</a:t>
            </a:r>
            <a:r>
              <a:rPr lang="en-US" sz="2400" dirty="0"/>
              <a:t> de um intent,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usados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/>
                </a:solidFill>
              </a:rPr>
              <a:t>intent filters</a:t>
            </a:r>
            <a:r>
              <a:rPr lang="en-US" sz="2400" dirty="0"/>
              <a:t>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012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F64-D912-4547-B81E-B9C16F48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6269-E3A0-4C2E-B4C8-5CCF8000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Intent filter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propriedade</a:t>
            </a:r>
            <a:r>
              <a:rPr lang="en-US" sz="2400" dirty="0"/>
              <a:t> da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definida</a:t>
            </a:r>
            <a:r>
              <a:rPr lang="en-US" sz="2400" dirty="0"/>
              <a:t> no </a:t>
            </a:r>
            <a:r>
              <a:rPr lang="en-US" sz="2400" dirty="0" err="1"/>
              <a:t>aqruivo</a:t>
            </a:r>
            <a:r>
              <a:rPr lang="en-US" sz="2400" dirty="0"/>
              <a:t> AndroidManifest.xml que </a:t>
            </a:r>
            <a:r>
              <a:rPr lang="en-US" sz="2400" dirty="0" err="1"/>
              <a:t>indica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operacional</a:t>
            </a:r>
            <a:r>
              <a:rPr lang="en-US" sz="2400" dirty="0"/>
              <a:t> que </a:t>
            </a:r>
            <a:r>
              <a:rPr lang="en-US" sz="2400" dirty="0" err="1"/>
              <a:t>aquela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apta</a:t>
            </a:r>
            <a:r>
              <a:rPr lang="en-US" sz="2400" dirty="0"/>
              <a:t> a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tal</a:t>
            </a:r>
            <a:r>
              <a:rPr lang="en-US" sz="2400" dirty="0"/>
              <a:t> </a:t>
            </a:r>
            <a:r>
              <a:rPr lang="en-US" sz="2400" dirty="0" err="1"/>
              <a:t>ação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solicitado</a:t>
            </a:r>
            <a:r>
              <a:rPr lang="en-US" sz="2400" dirty="0"/>
              <a:t> por </a:t>
            </a:r>
            <a:r>
              <a:rPr lang="en-US" sz="2400" dirty="0" err="1"/>
              <a:t>algum</a:t>
            </a:r>
            <a:r>
              <a:rPr lang="en-US" sz="2400" dirty="0"/>
              <a:t> </a:t>
            </a:r>
            <a:r>
              <a:rPr lang="en-US" sz="2400" dirty="0" err="1"/>
              <a:t>aplicativo</a:t>
            </a:r>
            <a:r>
              <a:rPr lang="en-US" sz="2400" dirty="0"/>
              <a:t> </a:t>
            </a:r>
            <a:r>
              <a:rPr lang="en-US" sz="2400" dirty="0" err="1"/>
              <a:t>externo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Quando</a:t>
            </a:r>
            <a:r>
              <a:rPr lang="en-US" sz="2400" dirty="0"/>
              <a:t> um intent </a:t>
            </a:r>
            <a:r>
              <a:rPr lang="en-US" sz="2400" dirty="0" err="1"/>
              <a:t>implícito</a:t>
            </a:r>
            <a:r>
              <a:rPr lang="en-US" sz="2400" dirty="0"/>
              <a:t> é </a:t>
            </a:r>
            <a:r>
              <a:rPr lang="en-US" sz="2400" dirty="0" err="1"/>
              <a:t>criado</a:t>
            </a:r>
            <a:r>
              <a:rPr lang="en-US" sz="2400" dirty="0"/>
              <a:t>, o Android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procurar</a:t>
            </a:r>
            <a:r>
              <a:rPr lang="en-US" sz="2400" dirty="0"/>
              <a:t> </a:t>
            </a:r>
            <a:r>
              <a:rPr lang="en-US" sz="2400" dirty="0" err="1"/>
              <a:t>atividades</a:t>
            </a:r>
            <a:r>
              <a:rPr lang="en-US" sz="2400" dirty="0"/>
              <a:t> com o intent filter </a:t>
            </a:r>
            <a:r>
              <a:rPr lang="en-US" sz="2400" dirty="0" err="1"/>
              <a:t>compatível</a:t>
            </a:r>
            <a:r>
              <a:rPr lang="en-US" sz="2400" dirty="0"/>
              <a:t> com a </a:t>
            </a:r>
            <a:r>
              <a:rPr lang="en-US" sz="2400" dirty="0" err="1"/>
              <a:t>ação</a:t>
            </a:r>
            <a:r>
              <a:rPr lang="en-US" sz="2400" dirty="0"/>
              <a:t> </a:t>
            </a:r>
            <a:r>
              <a:rPr lang="en-US" sz="2400" dirty="0" err="1"/>
              <a:t>solicitada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82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</a:t>
            </a:r>
            <a:r>
              <a:rPr lang="en-US" dirty="0" err="1"/>
              <a:t>implícito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Permitindo</a:t>
            </a:r>
            <a:r>
              <a:rPr lang="en-US" sz="2400" dirty="0"/>
              <a:t> a </a:t>
            </a:r>
            <a:r>
              <a:rPr lang="en-US" sz="2400" dirty="0" err="1"/>
              <a:t>escolha</a:t>
            </a:r>
            <a:r>
              <a:rPr lang="en-US" sz="2400" dirty="0"/>
              <a:t> de um </a:t>
            </a:r>
            <a:r>
              <a:rPr lang="en-US" sz="2400" dirty="0" err="1"/>
              <a:t>aplicativo</a:t>
            </a:r>
            <a:r>
              <a:rPr lang="en-US" sz="2400" dirty="0"/>
              <a:t> para </a:t>
            </a:r>
            <a:r>
              <a:rPr lang="en-US" sz="2400" dirty="0" err="1"/>
              <a:t>abrir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D354-9F33-40F6-A463-7689A126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13"/>
          <a:stretch/>
        </p:blipFill>
        <p:spPr>
          <a:xfrm>
            <a:off x="5715000" y="2343140"/>
            <a:ext cx="2868534" cy="232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43610-33F1-4854-A061-A1E9E03D3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35"/>
          <a:stretch/>
        </p:blipFill>
        <p:spPr>
          <a:xfrm>
            <a:off x="5714999" y="4663674"/>
            <a:ext cx="2868535" cy="1912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992B5-7E93-4282-8516-36476CAC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29" y="3048000"/>
            <a:ext cx="5349704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/>
              <a:t>Para </a:t>
            </a:r>
            <a:r>
              <a:rPr lang="en-US" sz="2400" dirty="0" err="1"/>
              <a:t>abrir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43610-33F1-4854-A061-A1E9E03D3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5"/>
          <a:stretch/>
        </p:blipFill>
        <p:spPr>
          <a:xfrm>
            <a:off x="3352800" y="4648200"/>
            <a:ext cx="2868535" cy="1912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4328F-46CD-4722-BC33-A0B4DD9B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36" y="2244773"/>
            <a:ext cx="631752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</a:t>
            </a:r>
            <a:r>
              <a:rPr lang="en-US" dirty="0" err="1"/>
              <a:t>implícito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Abrindo</a:t>
            </a:r>
            <a:r>
              <a:rPr lang="en-US" sz="2400" dirty="0"/>
              <a:t> um video no </a:t>
            </a:r>
            <a:r>
              <a:rPr lang="en-US" sz="2400" dirty="0" err="1"/>
              <a:t>aplicativo</a:t>
            </a:r>
            <a:r>
              <a:rPr lang="en-US" sz="2400" dirty="0"/>
              <a:t> do </a:t>
            </a:r>
            <a:r>
              <a:rPr lang="en-US" sz="2400" dirty="0" err="1"/>
              <a:t>Youtube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3D948-E32A-4009-884D-5AB98439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31" y="2057399"/>
            <a:ext cx="2526469" cy="444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17DAD-CDD2-44FE-BB34-EDBB4F23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21025"/>
            <a:ext cx="5265876" cy="2918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AC983-984E-4280-9F4A-BCF28ED35E1F}"/>
              </a:ext>
            </a:extLst>
          </p:cNvPr>
          <p:cNvSpPr txBox="1"/>
          <p:nvPr/>
        </p:nvSpPr>
        <p:spPr>
          <a:xfrm>
            <a:off x="2362200" y="6053153"/>
            <a:ext cx="252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O intent filter do app </a:t>
            </a:r>
            <a:r>
              <a:rPr lang="en-US" sz="1400" dirty="0" err="1">
                <a:solidFill>
                  <a:schemeClr val="accent5"/>
                </a:solidFill>
              </a:rPr>
              <a:t>Youtube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responde</a:t>
            </a:r>
            <a:r>
              <a:rPr lang="en-US" sz="1400" dirty="0">
                <a:solidFill>
                  <a:schemeClr val="accent5"/>
                </a:solidFill>
              </a:rPr>
              <a:t> a </a:t>
            </a:r>
            <a:r>
              <a:rPr lang="en-US" sz="1400" dirty="0" err="1">
                <a:solidFill>
                  <a:schemeClr val="accent5"/>
                </a:solidFill>
              </a:rPr>
              <a:t>esse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tipo</a:t>
            </a:r>
            <a:r>
              <a:rPr lang="en-US" sz="1400" dirty="0">
                <a:solidFill>
                  <a:schemeClr val="accent5"/>
                </a:solidFill>
              </a:rPr>
              <a:t> de URI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23BC3-E6AD-44C2-BAC6-190BF2940948}"/>
              </a:ext>
            </a:extLst>
          </p:cNvPr>
          <p:cNvCxnSpPr>
            <a:endCxn id="5" idx="0"/>
          </p:cNvCxnSpPr>
          <p:nvPr/>
        </p:nvCxnSpPr>
        <p:spPr>
          <a:xfrm flipH="1">
            <a:off x="3625435" y="4800600"/>
            <a:ext cx="641765" cy="125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7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</a:t>
            </a:r>
            <a:r>
              <a:rPr lang="en-US" dirty="0" err="1"/>
              <a:t>implícito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Exibindo</a:t>
            </a:r>
            <a:r>
              <a:rPr lang="en-US" dirty="0"/>
              <a:t> </a:t>
            </a:r>
            <a:r>
              <a:rPr lang="en-US" dirty="0" err="1"/>
              <a:t>localização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mapa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EBC48-6D98-43FA-A7E1-1A77BD9A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28" y="2286000"/>
            <a:ext cx="2497872" cy="4267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C7E7C-B149-40DB-A001-7ABF4542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6932"/>
            <a:ext cx="538018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exibir</a:t>
            </a:r>
            <a:r>
              <a:rPr lang="en-US" dirty="0"/>
              <a:t> geo </a:t>
            </a:r>
            <a:r>
              <a:rPr lang="en-US" dirty="0" err="1"/>
              <a:t>localizações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EBC48-6D98-43FA-A7E1-1A77BD9A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28" y="2286000"/>
            <a:ext cx="2497872" cy="426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37DE6-C4D9-4E16-B3DD-545A88E0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03257"/>
            <a:ext cx="550973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</a:t>
            </a:r>
            <a:r>
              <a:rPr lang="en-US" dirty="0" err="1"/>
              <a:t>implícito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alarme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46EE3-1B84-46D8-AAAF-316C8512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60" y="2038503"/>
            <a:ext cx="2701840" cy="4617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A0346-0D21-4C87-B084-917EC988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2" y="2396942"/>
            <a:ext cx="4609913" cy="2860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336979-B1CC-47B5-9F5D-7CEB6150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52" y="5193624"/>
            <a:ext cx="5029200" cy="12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Mapeando eventos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 </a:t>
            </a:r>
            <a:r>
              <a:rPr lang="en-US" sz="2400" dirty="0" err="1"/>
              <a:t>última</a:t>
            </a:r>
            <a:r>
              <a:rPr lang="en-US" sz="2400" dirty="0"/>
              <a:t> aula, </a:t>
            </a:r>
            <a:r>
              <a:rPr lang="en-US" sz="2400" dirty="0" err="1"/>
              <a:t>criamos</a:t>
            </a:r>
            <a:r>
              <a:rPr lang="en-US" sz="2400" dirty="0"/>
              <a:t> um </a:t>
            </a:r>
            <a:r>
              <a:rPr lang="en-US" sz="2400" dirty="0" err="1"/>
              <a:t>botão</a:t>
            </a:r>
            <a:r>
              <a:rPr lang="en-US" sz="2400" dirty="0"/>
              <a:t> que </a:t>
            </a:r>
            <a:r>
              <a:rPr lang="en-US" sz="2400" dirty="0" err="1"/>
              <a:t>incrementava</a:t>
            </a:r>
            <a:r>
              <a:rPr lang="en-US" sz="2400" dirty="0"/>
              <a:t> um </a:t>
            </a:r>
            <a:r>
              <a:rPr lang="en-US" sz="2400" dirty="0" err="1"/>
              <a:t>contador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global da </a:t>
            </a:r>
            <a:r>
              <a:rPr lang="en-US" sz="2400" dirty="0" err="1"/>
              <a:t>atividade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Para </a:t>
            </a:r>
            <a:r>
              <a:rPr lang="en-US" sz="2400" dirty="0" err="1"/>
              <a:t>mapear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que é </a:t>
            </a:r>
            <a:r>
              <a:rPr lang="en-US" sz="2400" dirty="0" err="1"/>
              <a:t>acionado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botão</a:t>
            </a:r>
            <a:r>
              <a:rPr lang="en-US" sz="2400" dirty="0"/>
              <a:t> é </a:t>
            </a:r>
            <a:r>
              <a:rPr lang="en-US" sz="2400" dirty="0" err="1"/>
              <a:t>clicado</a:t>
            </a:r>
            <a:r>
              <a:rPr lang="en-US" sz="2400" dirty="0"/>
              <a:t>, </a:t>
            </a:r>
            <a:r>
              <a:rPr lang="en-US" sz="2400" dirty="0" err="1"/>
              <a:t>precisamos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duas</a:t>
            </a:r>
            <a:r>
              <a:rPr lang="en-US" sz="2400" dirty="0"/>
              <a:t> </a:t>
            </a:r>
            <a:r>
              <a:rPr lang="en-US" sz="2400" dirty="0" err="1"/>
              <a:t>coisas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Criar</a:t>
            </a:r>
            <a:r>
              <a:rPr lang="en-US" sz="2000" dirty="0"/>
              <a:t> um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da </a:t>
            </a:r>
            <a:r>
              <a:rPr lang="en-US" sz="2000" dirty="0" err="1"/>
              <a:t>atividade</a:t>
            </a:r>
            <a:r>
              <a:rPr lang="en-US" sz="2000" dirty="0"/>
              <a:t>, com </a:t>
            </a:r>
            <a:r>
              <a:rPr lang="en-US" sz="2000" dirty="0" err="1"/>
              <a:t>retorno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void</a:t>
            </a:r>
            <a:r>
              <a:rPr lang="en-US" sz="2000" dirty="0"/>
              <a:t> e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parâmetro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View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Mapear</a:t>
            </a:r>
            <a:r>
              <a:rPr lang="en-US" sz="2000" dirty="0"/>
              <a:t> </a:t>
            </a:r>
            <a:r>
              <a:rPr lang="en-US" sz="2000" dirty="0" err="1"/>
              <a:t>esse</a:t>
            </a:r>
            <a:r>
              <a:rPr lang="en-US" sz="2000" dirty="0"/>
              <a:t> </a:t>
            </a:r>
            <a:r>
              <a:rPr lang="en-US" sz="2000" dirty="0" err="1"/>
              <a:t>evento</a:t>
            </a:r>
            <a:r>
              <a:rPr lang="en-US" sz="2000" dirty="0"/>
              <a:t> para o </a:t>
            </a:r>
            <a:r>
              <a:rPr lang="en-US" sz="2000" b="1" dirty="0" err="1">
                <a:solidFill>
                  <a:schemeClr val="accent5"/>
                </a:solidFill>
              </a:rPr>
              <a:t>onClick</a:t>
            </a:r>
            <a:r>
              <a:rPr lang="en-US" sz="2000" dirty="0"/>
              <a:t> do </a:t>
            </a:r>
            <a:r>
              <a:rPr lang="en-US" sz="2000" dirty="0" err="1"/>
              <a:t>botão</a:t>
            </a:r>
            <a:r>
              <a:rPr lang="en-US" sz="2000" dirty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3842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alarme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46EE3-1B84-46D8-AAAF-316C8512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60" y="2038503"/>
            <a:ext cx="2701840" cy="4617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28C24-BBE4-4266-9B33-436A4881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37792"/>
            <a:ext cx="5182049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3FC-8A9C-4709-AFFA-0F7F6328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ECAC-954C-4496-80E5-9F8DB2ABC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intents e </a:t>
            </a:r>
            <a:r>
              <a:rPr lang="en-US" dirty="0" err="1"/>
              <a:t>filtro</a:t>
            </a:r>
            <a:r>
              <a:rPr lang="en-US" dirty="0"/>
              <a:t> de intent para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3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C2D34-F8E3-4370-930B-178BCC94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Mapeando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 de </a:t>
            </a:r>
            <a:r>
              <a:rPr lang="en-US" dirty="0" err="1"/>
              <a:t>cadastro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90D61-01B6-42FE-9E58-DD67247C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Apenas</a:t>
            </a:r>
            <a:r>
              <a:rPr lang="en-US" sz="2400" dirty="0"/>
              <a:t> para </a:t>
            </a:r>
            <a:r>
              <a:rPr lang="en-US" sz="2400" dirty="0" err="1"/>
              <a:t>efeito</a:t>
            </a:r>
            <a:r>
              <a:rPr lang="en-US" sz="2400" dirty="0"/>
              <a:t> de </a:t>
            </a:r>
            <a:r>
              <a:rPr lang="en-US" sz="2400" dirty="0" err="1"/>
              <a:t>testar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intent,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duplicar</a:t>
            </a:r>
            <a:r>
              <a:rPr lang="en-US" sz="2400" dirty="0"/>
              <a:t> o </a:t>
            </a:r>
            <a:r>
              <a:rPr lang="en-US" sz="2400" dirty="0" err="1"/>
              <a:t>botão</a:t>
            </a:r>
            <a:r>
              <a:rPr lang="en-US" sz="2400" dirty="0"/>
              <a:t> de </a:t>
            </a:r>
            <a:r>
              <a:rPr lang="en-US" sz="2400" dirty="0" err="1"/>
              <a:t>cadastro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F9651-3E97-4AF0-8801-4EC58A65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2463657"/>
            <a:ext cx="5943598" cy="4354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D135C1-BA22-4B3B-BBE3-90E40AE615A7}"/>
              </a:ext>
            </a:extLst>
          </p:cNvPr>
          <p:cNvCxnSpPr/>
          <p:nvPr/>
        </p:nvCxnSpPr>
        <p:spPr>
          <a:xfrm>
            <a:off x="2819400" y="4800600"/>
            <a:ext cx="990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EA128-B758-490F-859D-EF69155E567E}"/>
              </a:ext>
            </a:extLst>
          </p:cNvPr>
          <p:cNvCxnSpPr>
            <a:cxnSpLocks/>
          </p:cNvCxnSpPr>
          <p:nvPr/>
        </p:nvCxnSpPr>
        <p:spPr>
          <a:xfrm flipV="1">
            <a:off x="2819400" y="5029200"/>
            <a:ext cx="1905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9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C2D34-F8E3-4370-930B-178BCC94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Mapeando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 de </a:t>
            </a:r>
            <a:r>
              <a:rPr lang="en-US" dirty="0" err="1"/>
              <a:t>cadastro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90D61-01B6-42FE-9E58-DD67247C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Mapeie</a:t>
            </a:r>
            <a:r>
              <a:rPr lang="en-US" sz="2400" dirty="0"/>
              <a:t>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um dos </a:t>
            </a:r>
            <a:r>
              <a:rPr lang="en-US" sz="2400" dirty="0" err="1"/>
              <a:t>botões</a:t>
            </a:r>
            <a:r>
              <a:rPr lang="en-US" sz="2400" dirty="0"/>
              <a:t> para um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MainActivity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3FADE-2DE1-47AF-B1B1-77F2AF8D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6866215" cy="2773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9DCDE-814D-41D3-A2FA-9F5EA32F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88" y="4981156"/>
            <a:ext cx="2795302" cy="1876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2926B-A4C6-47D3-97BE-5ED938E6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90" y="4980222"/>
            <a:ext cx="2772484" cy="18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A38-362E-42B2-92BC-8577CE4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Intent </a:t>
            </a:r>
            <a:r>
              <a:rPr lang="en-US" dirty="0" err="1"/>
              <a:t>Explícito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617E-D9FF-4E71-8716-0B5D5FB0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intent </a:t>
            </a:r>
            <a:r>
              <a:rPr lang="en-US" dirty="0" err="1"/>
              <a:t>explícito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para a </a:t>
            </a:r>
            <a:r>
              <a:rPr lang="en-US" dirty="0" err="1"/>
              <a:t>TelaCadastro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7E4C3-FA2B-444E-824C-C489A03B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4" y="3253580"/>
            <a:ext cx="719513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83B-1654-4B73-9A38-654FF691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um intent filter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ADC2-7B53-4A42-BC5E-34F4B8E4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 </a:t>
            </a:r>
            <a:r>
              <a:rPr lang="en-US" sz="2400" dirty="0" err="1"/>
              <a:t>podermos</a:t>
            </a:r>
            <a:r>
              <a:rPr lang="en-US" sz="2400" dirty="0"/>
              <a:t> </a:t>
            </a:r>
            <a:r>
              <a:rPr lang="en-US" sz="2400" dirty="0" err="1"/>
              <a:t>testar</a:t>
            </a:r>
            <a:r>
              <a:rPr lang="en-US" sz="2400" dirty="0"/>
              <a:t> o intent </a:t>
            </a:r>
            <a:r>
              <a:rPr lang="en-US" sz="2400" dirty="0" err="1"/>
              <a:t>implícito</a:t>
            </a:r>
            <a:r>
              <a:rPr lang="en-US" sz="2400" dirty="0"/>
              <a:t>,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intent filter para a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TelaCadastro</a:t>
            </a:r>
            <a:r>
              <a:rPr lang="en-US" sz="2400" dirty="0"/>
              <a:t> no Android Manifest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C31D4-03FF-4B4B-B0AC-72A5A551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7118804" cy="34194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F2C803-523B-41AD-A70C-070AD56D3D31}"/>
              </a:ext>
            </a:extLst>
          </p:cNvPr>
          <p:cNvSpPr/>
          <p:nvPr/>
        </p:nvSpPr>
        <p:spPr>
          <a:xfrm>
            <a:off x="2362200" y="3733800"/>
            <a:ext cx="5518604" cy="76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A38-362E-42B2-92BC-8577CE42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Intent </a:t>
            </a:r>
            <a:r>
              <a:rPr lang="en-US" dirty="0" err="1"/>
              <a:t>Implícito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617E-D9FF-4E71-8716-0B5D5FB0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ficará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chamar</a:t>
            </a:r>
            <a:r>
              <a:rPr lang="en-US" dirty="0"/>
              <a:t> o intent </a:t>
            </a:r>
            <a:r>
              <a:rPr lang="en-US" dirty="0" err="1"/>
              <a:t>implícito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1CB8A-478D-4978-A3B5-BD77F867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352800"/>
            <a:ext cx="7448550" cy="1666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97918B-87D9-4B26-83F4-7FD7775BADD3}"/>
              </a:ext>
            </a:extLst>
          </p:cNvPr>
          <p:cNvSpPr/>
          <p:nvPr/>
        </p:nvSpPr>
        <p:spPr>
          <a:xfrm>
            <a:off x="1143000" y="3733800"/>
            <a:ext cx="2819400" cy="457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A38-362E-42B2-92BC-8577CE42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617E-D9FF-4E71-8716-0B5D5FB0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Qual </a:t>
            </a:r>
            <a:r>
              <a:rPr lang="en-US" dirty="0" err="1"/>
              <a:t>foi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final das </a:t>
            </a:r>
            <a:r>
              <a:rPr lang="en-US" dirty="0" err="1"/>
              <a:t>implementações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botões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Qual das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é </a:t>
            </a:r>
            <a:r>
              <a:rPr lang="en-US" dirty="0" err="1"/>
              <a:t>melhor</a:t>
            </a:r>
            <a:r>
              <a:rPr lang="en-US" dirty="0"/>
              <a:t> para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propósito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Desafio</a:t>
            </a:r>
            <a:r>
              <a:rPr lang="en-US" dirty="0"/>
              <a:t>: </a:t>
            </a:r>
            <a:r>
              <a:rPr lang="en-US" dirty="0" err="1"/>
              <a:t>implemente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mapear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de login e </a:t>
            </a:r>
            <a:r>
              <a:rPr lang="en-US" dirty="0" err="1"/>
              <a:t>acionar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de login.</a:t>
            </a:r>
          </a:p>
        </p:txBody>
      </p:sp>
    </p:spTree>
    <p:extLst>
      <p:ext uri="{BB962C8B-B14F-4D97-AF65-F5344CB8AC3E}">
        <p14:creationId xmlns:p14="http://schemas.microsoft.com/office/powerpoint/2010/main" val="12233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353DB-B26C-447D-A5A5-1B291C98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Java da </a:t>
            </a:r>
            <a:r>
              <a:rPr lang="en-US" sz="2400" dirty="0" err="1"/>
              <a:t>atividade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Atributo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 do </a:t>
            </a:r>
            <a:r>
              <a:rPr lang="en-US" sz="2400" dirty="0" err="1"/>
              <a:t>botão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EA0B3-722A-4F46-94D8-0052BCFC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15" y="2450195"/>
            <a:ext cx="5080185" cy="909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Mapeando eventos Android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90917-2BB9-4437-AEF2-3B9ADE39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99" y="4953000"/>
            <a:ext cx="4351397" cy="1272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EDCEAA-22BD-4D8D-A55C-3A2D361149CE}"/>
              </a:ext>
            </a:extLst>
          </p:cNvPr>
          <p:cNvSpPr/>
          <p:nvPr/>
        </p:nvSpPr>
        <p:spPr>
          <a:xfrm>
            <a:off x="4921494" y="2438400"/>
            <a:ext cx="869706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6F837-31CC-4AA9-940E-91A1BB23DBD9}"/>
              </a:ext>
            </a:extLst>
          </p:cNvPr>
          <p:cNvSpPr/>
          <p:nvPr/>
        </p:nvSpPr>
        <p:spPr>
          <a:xfrm>
            <a:off x="3048000" y="2438400"/>
            <a:ext cx="4572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C288F-2BD9-456B-93DE-7C7F567D13BE}"/>
              </a:ext>
            </a:extLst>
          </p:cNvPr>
          <p:cNvSpPr txBox="1"/>
          <p:nvPr/>
        </p:nvSpPr>
        <p:spPr>
          <a:xfrm>
            <a:off x="4921494" y="353695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O </a:t>
            </a:r>
            <a:r>
              <a:rPr lang="en-US" sz="1200" dirty="0" err="1">
                <a:solidFill>
                  <a:schemeClr val="accent5"/>
                </a:solidFill>
              </a:rPr>
              <a:t>objeto</a:t>
            </a:r>
            <a:r>
              <a:rPr lang="en-US" sz="1200" dirty="0">
                <a:solidFill>
                  <a:schemeClr val="accent5"/>
                </a:solidFill>
              </a:rPr>
              <a:t> view </a:t>
            </a:r>
            <a:r>
              <a:rPr lang="en-US" sz="1200" dirty="0" err="1">
                <a:solidFill>
                  <a:schemeClr val="accent5"/>
                </a:solidFill>
              </a:rPr>
              <a:t>passado</a:t>
            </a:r>
            <a:r>
              <a:rPr lang="en-US" sz="1200" dirty="0">
                <a:solidFill>
                  <a:schemeClr val="accent5"/>
                </a:solidFill>
              </a:rPr>
              <a:t> por </a:t>
            </a:r>
            <a:r>
              <a:rPr lang="en-US" sz="1200" dirty="0" err="1">
                <a:solidFill>
                  <a:schemeClr val="accent5"/>
                </a:solidFill>
              </a:rPr>
              <a:t>parâmetro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dirty="0" err="1">
                <a:solidFill>
                  <a:schemeClr val="accent5"/>
                </a:solidFill>
              </a:rPr>
              <a:t>representa</a:t>
            </a:r>
            <a:r>
              <a:rPr lang="en-US" sz="1200" dirty="0">
                <a:solidFill>
                  <a:schemeClr val="accent5"/>
                </a:solidFill>
              </a:rPr>
              <a:t> o </a:t>
            </a:r>
            <a:r>
              <a:rPr lang="en-US" sz="1200" dirty="0" err="1">
                <a:solidFill>
                  <a:schemeClr val="accent5"/>
                </a:solidFill>
              </a:rPr>
              <a:t>elemento</a:t>
            </a:r>
            <a:r>
              <a:rPr lang="en-US" sz="1200" dirty="0">
                <a:solidFill>
                  <a:schemeClr val="accent5"/>
                </a:solidFill>
              </a:rPr>
              <a:t> da view que </a:t>
            </a:r>
            <a:r>
              <a:rPr lang="en-US" sz="1200" dirty="0" err="1">
                <a:solidFill>
                  <a:schemeClr val="accent5"/>
                </a:solidFill>
              </a:rPr>
              <a:t>foi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dirty="0" err="1">
                <a:solidFill>
                  <a:schemeClr val="accent5"/>
                </a:solidFill>
              </a:rPr>
              <a:t>clicado</a:t>
            </a:r>
            <a:r>
              <a:rPr lang="en-US" sz="1200" dirty="0">
                <a:solidFill>
                  <a:schemeClr val="accent5"/>
                </a:solidFill>
              </a:rPr>
              <a:t>, no </a:t>
            </a:r>
            <a:r>
              <a:rPr lang="en-US" sz="1200" dirty="0" err="1">
                <a:solidFill>
                  <a:schemeClr val="accent5"/>
                </a:solidFill>
              </a:rPr>
              <a:t>caso</a:t>
            </a:r>
            <a:r>
              <a:rPr lang="en-US" sz="1200" dirty="0">
                <a:solidFill>
                  <a:schemeClr val="accent5"/>
                </a:solidFill>
              </a:rPr>
              <a:t> o </a:t>
            </a:r>
            <a:r>
              <a:rPr lang="en-US" sz="1200" dirty="0" err="1">
                <a:solidFill>
                  <a:schemeClr val="accent5"/>
                </a:solidFill>
              </a:rPr>
              <a:t>botão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6A457A-E3DC-449D-A727-97A0491D5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356347" y="2743200"/>
            <a:ext cx="1203447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0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9AC4-480D-41C5-81A5-EBDCA35E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6858000" cy="42973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Sabemos</a:t>
            </a:r>
            <a:r>
              <a:rPr lang="en-US" sz="3200" dirty="0"/>
              <a:t> </a:t>
            </a:r>
            <a:r>
              <a:rPr lang="en-US" sz="3200" dirty="0" err="1"/>
              <a:t>onde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o </a:t>
            </a:r>
            <a:r>
              <a:rPr lang="en-US" sz="3200" dirty="0" err="1"/>
              <a:t>código</a:t>
            </a:r>
            <a:r>
              <a:rPr lang="en-US" sz="3200" dirty="0"/>
              <a:t> a ser </a:t>
            </a:r>
            <a:r>
              <a:rPr lang="en-US" sz="3200" dirty="0" err="1"/>
              <a:t>executado</a:t>
            </a:r>
            <a:r>
              <a:rPr lang="en-US" sz="3200" dirty="0"/>
              <a:t> no clique do </a:t>
            </a:r>
            <a:r>
              <a:rPr lang="en-US" sz="3200" dirty="0" err="1"/>
              <a:t>botão</a:t>
            </a:r>
            <a:r>
              <a:rPr lang="en-US" sz="3200" dirty="0"/>
              <a:t>, mas qual </a:t>
            </a:r>
            <a:r>
              <a:rPr lang="en-US" sz="3200" dirty="0" err="1"/>
              <a:t>código</a:t>
            </a:r>
            <a:r>
              <a:rPr lang="en-US" sz="3200" dirty="0"/>
              <a:t> </a:t>
            </a:r>
            <a:r>
              <a:rPr lang="en-US" sz="3200" dirty="0" err="1"/>
              <a:t>escrever</a:t>
            </a:r>
            <a:r>
              <a:rPr lang="en-US" sz="3200" dirty="0"/>
              <a:t> para </a:t>
            </a:r>
            <a:r>
              <a:rPr lang="en-US" sz="3200" dirty="0" err="1"/>
              <a:t>nos</a:t>
            </a:r>
            <a:r>
              <a:rPr lang="en-US" sz="3200" dirty="0"/>
              <a:t> </a:t>
            </a:r>
            <a:r>
              <a:rPr lang="en-US" sz="3200" dirty="0" err="1"/>
              <a:t>redirecionar</a:t>
            </a:r>
            <a:r>
              <a:rPr lang="en-US" sz="3200" dirty="0"/>
              <a:t> a </a:t>
            </a:r>
            <a:r>
              <a:rPr lang="en-US" sz="3200" dirty="0" err="1"/>
              <a:t>outra</a:t>
            </a:r>
            <a:r>
              <a:rPr lang="en-US" sz="3200" dirty="0"/>
              <a:t> </a:t>
            </a:r>
            <a:r>
              <a:rPr lang="en-US" sz="3200" dirty="0" err="1"/>
              <a:t>atividade</a:t>
            </a:r>
            <a:r>
              <a:rPr lang="en-US" sz="3200" dirty="0"/>
              <a:t>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A </a:t>
            </a:r>
            <a:r>
              <a:rPr lang="en-US" sz="3600" dirty="0" err="1"/>
              <a:t>resposta</a:t>
            </a:r>
            <a:r>
              <a:rPr lang="en-US" sz="3600" dirty="0"/>
              <a:t>…. </a:t>
            </a:r>
            <a:r>
              <a:rPr lang="en-US" sz="3600" b="1" dirty="0">
                <a:solidFill>
                  <a:schemeClr val="accent5"/>
                </a:solidFill>
              </a:rPr>
              <a:t>Intents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11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4434-31D2-4290-8F96-16ABAA5D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B336-1C7A-48A9-806D-78235F2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Intents (</a:t>
            </a:r>
            <a:r>
              <a:rPr lang="en-US" sz="2400" dirty="0" err="1"/>
              <a:t>intenções</a:t>
            </a:r>
            <a:r>
              <a:rPr lang="en-US" sz="2400" dirty="0"/>
              <a:t>)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mensagens</a:t>
            </a:r>
            <a:r>
              <a:rPr lang="en-US" sz="2400" dirty="0"/>
              <a:t> </a:t>
            </a:r>
            <a:r>
              <a:rPr lang="en-US" sz="2400" dirty="0" err="1"/>
              <a:t>assíncronas</a:t>
            </a:r>
            <a:r>
              <a:rPr lang="en-US" sz="2400" dirty="0"/>
              <a:t> que </a:t>
            </a:r>
            <a:r>
              <a:rPr lang="en-US" sz="2400" dirty="0" err="1"/>
              <a:t>permitem</a:t>
            </a:r>
            <a:r>
              <a:rPr lang="en-US" sz="2400" dirty="0"/>
              <a:t> que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de um </a:t>
            </a:r>
            <a:r>
              <a:rPr lang="en-US" sz="2400" dirty="0" err="1"/>
              <a:t>aplicativo</a:t>
            </a:r>
            <a:r>
              <a:rPr lang="en-US" sz="2400" dirty="0"/>
              <a:t> </a:t>
            </a:r>
            <a:r>
              <a:rPr lang="en-US" sz="2400" dirty="0" err="1"/>
              <a:t>solicitem</a:t>
            </a:r>
            <a:r>
              <a:rPr lang="en-US" sz="2400" dirty="0"/>
              <a:t> a </a:t>
            </a:r>
            <a:r>
              <a:rPr lang="en-US" sz="2400" dirty="0" err="1"/>
              <a:t>funcionalidade</a:t>
            </a:r>
            <a:r>
              <a:rPr lang="en-US" sz="2400" dirty="0"/>
              <a:t> de outros </a:t>
            </a:r>
            <a:r>
              <a:rPr lang="en-US" sz="2400" dirty="0" err="1"/>
              <a:t>componentes</a:t>
            </a:r>
            <a:r>
              <a:rPr lang="en-US" sz="2400" dirty="0"/>
              <a:t> do Android.</a:t>
            </a:r>
          </a:p>
          <a:p>
            <a:endParaRPr lang="en-US" sz="2400" dirty="0"/>
          </a:p>
          <a:p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233B98A-E042-4EB5-8988-20DAF94D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22687"/>
            <a:ext cx="3810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4434-31D2-4290-8F96-16ABAA5D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B336-1C7A-48A9-806D-78235F2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Um Intent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conter</a:t>
            </a:r>
            <a:r>
              <a:rPr lang="en-US" sz="2400" dirty="0"/>
              <a:t> dados dentro </a:t>
            </a:r>
            <a:r>
              <a:rPr lang="en-US" sz="2400" dirty="0" err="1"/>
              <a:t>dela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 um </a:t>
            </a:r>
            <a:r>
              <a:rPr lang="en-US" sz="2400" dirty="0" err="1"/>
              <a:t>objeto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/>
                </a:solidFill>
              </a:rPr>
              <a:t>Bundle</a:t>
            </a:r>
            <a:r>
              <a:rPr lang="en-US" sz="2400" dirty="0"/>
              <a:t>. </a:t>
            </a:r>
            <a:r>
              <a:rPr lang="en-US" sz="2400" dirty="0" err="1"/>
              <a:t>Esses</a:t>
            </a:r>
            <a:r>
              <a:rPr lang="en-US" sz="2400" dirty="0"/>
              <a:t> dados </a:t>
            </a:r>
            <a:r>
              <a:rPr lang="en-US" sz="2400" dirty="0" err="1"/>
              <a:t>podem</a:t>
            </a:r>
            <a:r>
              <a:rPr lang="en-US" sz="2400" dirty="0"/>
              <a:t> ser </a:t>
            </a:r>
            <a:r>
              <a:rPr lang="en-US" sz="2400" dirty="0" err="1"/>
              <a:t>recebidos</a:t>
            </a:r>
            <a:r>
              <a:rPr lang="en-US" sz="2400" dirty="0"/>
              <a:t> e </a:t>
            </a:r>
            <a:r>
              <a:rPr lang="en-US" sz="2400" dirty="0" err="1"/>
              <a:t>usados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receberá</a:t>
            </a:r>
            <a:r>
              <a:rPr lang="en-US" sz="2400" dirty="0"/>
              <a:t> o Intent.</a:t>
            </a:r>
          </a:p>
          <a:p>
            <a:endParaRPr lang="en-US" sz="2400" dirty="0"/>
          </a:p>
          <a:p>
            <a:r>
              <a:rPr lang="en-US" sz="2400" dirty="0"/>
              <a:t>Intents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criados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/>
                </a:solidFill>
              </a:rPr>
              <a:t>android.content.Intent</a:t>
            </a: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 err="1"/>
              <a:t>Existem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intents:</a:t>
            </a:r>
          </a:p>
          <a:p>
            <a:pPr lvl="1"/>
            <a:r>
              <a:rPr lang="en-US" sz="2000" dirty="0" err="1"/>
              <a:t>Explícitos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Implícitos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20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4557-7346-4DF7-8314-90D2B10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388C1-F84C-419E-AD78-B8064F435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Intents </a:t>
            </a:r>
            <a:r>
              <a:rPr lang="en-US" dirty="0" err="1"/>
              <a:t>explícitos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4434-31D2-4290-8F96-16ABAA5D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 </a:t>
            </a:r>
            <a:r>
              <a:rPr lang="en-US" dirty="0" err="1"/>
              <a:t>Explícitos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B336-1C7A-48A9-806D-78235F2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Especificam</a:t>
            </a:r>
            <a:r>
              <a:rPr lang="en-US" dirty="0"/>
              <a:t> qual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atender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intent. </a:t>
            </a:r>
            <a:r>
              <a:rPr lang="en-US" dirty="0" err="1"/>
              <a:t>Sabe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que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aplicativo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3F9-4BD9-4103-A810-2BEF10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intent </a:t>
            </a:r>
            <a:r>
              <a:rPr lang="en-US" dirty="0" err="1"/>
              <a:t>explícito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95A9-19D1-423A-978F-1CA326E3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Abrindo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atividade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aplicativo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056CC-190E-4495-972F-A37620A1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25" y="3089684"/>
            <a:ext cx="6104149" cy="1546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9509F9-6001-43BD-B25C-1A072010C67D}"/>
              </a:ext>
            </a:extLst>
          </p:cNvPr>
          <p:cNvSpPr/>
          <p:nvPr/>
        </p:nvSpPr>
        <p:spPr>
          <a:xfrm>
            <a:off x="5791200" y="3962400"/>
            <a:ext cx="144780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CEF6F-731E-4230-BA96-29EF8362B201}"/>
              </a:ext>
            </a:extLst>
          </p:cNvPr>
          <p:cNvSpPr/>
          <p:nvPr/>
        </p:nvSpPr>
        <p:spPr>
          <a:xfrm>
            <a:off x="3733800" y="3962400"/>
            <a:ext cx="198120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1E06E-551F-4D0B-BF97-B5C460D5E332}"/>
              </a:ext>
            </a:extLst>
          </p:cNvPr>
          <p:cNvSpPr txBox="1"/>
          <p:nvPr/>
        </p:nvSpPr>
        <p:spPr>
          <a:xfrm>
            <a:off x="3276600" y="4908028"/>
            <a:ext cx="1981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</a:rPr>
              <a:t>Contexto</a:t>
            </a:r>
            <a:r>
              <a:rPr lang="en-US" sz="1100" dirty="0">
                <a:solidFill>
                  <a:schemeClr val="accent5"/>
                </a:solidFill>
              </a:rPr>
              <a:t> (</a:t>
            </a:r>
            <a:r>
              <a:rPr lang="en-US" sz="1100" dirty="0" err="1">
                <a:solidFill>
                  <a:schemeClr val="accent5"/>
                </a:solidFill>
              </a:rPr>
              <a:t>origem</a:t>
            </a:r>
            <a:r>
              <a:rPr lang="en-US" sz="1100" dirty="0">
                <a:solidFill>
                  <a:schemeClr val="accent5"/>
                </a:solidFill>
              </a:rPr>
              <a:t>):</a:t>
            </a:r>
          </a:p>
          <a:p>
            <a:pPr algn="ctr"/>
            <a:r>
              <a:rPr lang="en-US" sz="1100" dirty="0" err="1">
                <a:solidFill>
                  <a:schemeClr val="accent5"/>
                </a:solidFill>
              </a:rPr>
              <a:t>Permite</a:t>
            </a:r>
            <a:r>
              <a:rPr lang="en-US" sz="1100" dirty="0">
                <a:solidFill>
                  <a:schemeClr val="accent5"/>
                </a:solidFill>
              </a:rPr>
              <a:t> </a:t>
            </a:r>
            <a:r>
              <a:rPr lang="en-US" sz="1100" dirty="0" err="1">
                <a:solidFill>
                  <a:schemeClr val="accent5"/>
                </a:solidFill>
              </a:rPr>
              <a:t>identificar</a:t>
            </a:r>
            <a:r>
              <a:rPr lang="en-US" sz="1100" dirty="0">
                <a:solidFill>
                  <a:schemeClr val="accent5"/>
                </a:solidFill>
              </a:rPr>
              <a:t> qual </a:t>
            </a:r>
            <a:r>
              <a:rPr lang="en-US" sz="1100" dirty="0" err="1">
                <a:solidFill>
                  <a:schemeClr val="accent5"/>
                </a:solidFill>
              </a:rPr>
              <a:t>atividade</a:t>
            </a:r>
            <a:r>
              <a:rPr lang="en-US" sz="1100" dirty="0">
                <a:solidFill>
                  <a:schemeClr val="accent5"/>
                </a:solidFill>
              </a:rPr>
              <a:t> </a:t>
            </a:r>
            <a:r>
              <a:rPr lang="en-US" sz="1100" dirty="0" err="1">
                <a:solidFill>
                  <a:schemeClr val="accent5"/>
                </a:solidFill>
              </a:rPr>
              <a:t>originou</a:t>
            </a:r>
            <a:r>
              <a:rPr lang="en-US" sz="1100" dirty="0">
                <a:solidFill>
                  <a:schemeClr val="accent5"/>
                </a:solidFill>
              </a:rPr>
              <a:t> o Intent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4414E-A6CE-4372-8B65-F18D102DF15D}"/>
              </a:ext>
            </a:extLst>
          </p:cNvPr>
          <p:cNvSpPr txBox="1"/>
          <p:nvPr/>
        </p:nvSpPr>
        <p:spPr>
          <a:xfrm>
            <a:off x="5829300" y="4908028"/>
            <a:ext cx="2099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5"/>
                </a:solidFill>
              </a:rPr>
              <a:t>Nome da </a:t>
            </a:r>
            <a:r>
              <a:rPr lang="en-US" sz="1100" dirty="0" err="1">
                <a:solidFill>
                  <a:schemeClr val="accent5"/>
                </a:solidFill>
              </a:rPr>
              <a:t>classe</a:t>
            </a:r>
            <a:r>
              <a:rPr lang="en-US" sz="1100" dirty="0">
                <a:solidFill>
                  <a:schemeClr val="accent5"/>
                </a:solidFill>
              </a:rPr>
              <a:t> (</a:t>
            </a:r>
            <a:r>
              <a:rPr lang="en-US" sz="1100" dirty="0" err="1">
                <a:solidFill>
                  <a:schemeClr val="accent5"/>
                </a:solidFill>
              </a:rPr>
              <a:t>destino</a:t>
            </a:r>
            <a:r>
              <a:rPr lang="en-US" sz="1100" dirty="0">
                <a:solidFill>
                  <a:schemeClr val="accent5"/>
                </a:solidFill>
              </a:rPr>
              <a:t>):</a:t>
            </a:r>
          </a:p>
          <a:p>
            <a:pPr algn="ctr"/>
            <a:r>
              <a:rPr lang="en-US" sz="1100" dirty="0" err="1">
                <a:solidFill>
                  <a:schemeClr val="accent5"/>
                </a:solidFill>
              </a:rPr>
              <a:t>Identifica</a:t>
            </a:r>
            <a:r>
              <a:rPr lang="en-US" sz="1100" dirty="0">
                <a:solidFill>
                  <a:schemeClr val="accent5"/>
                </a:solidFill>
              </a:rPr>
              <a:t> o </a:t>
            </a:r>
            <a:r>
              <a:rPr lang="en-US" sz="1100" dirty="0" err="1">
                <a:solidFill>
                  <a:schemeClr val="accent5"/>
                </a:solidFill>
              </a:rPr>
              <a:t>nome</a:t>
            </a:r>
            <a:r>
              <a:rPr lang="en-US" sz="1100" dirty="0">
                <a:solidFill>
                  <a:schemeClr val="accent5"/>
                </a:solidFill>
              </a:rPr>
              <a:t> da </a:t>
            </a:r>
            <a:r>
              <a:rPr lang="en-US" sz="1100" dirty="0" err="1">
                <a:solidFill>
                  <a:schemeClr val="accent5"/>
                </a:solidFill>
              </a:rPr>
              <a:t>classe</a:t>
            </a:r>
            <a:r>
              <a:rPr lang="en-US" sz="1100" dirty="0">
                <a:solidFill>
                  <a:schemeClr val="accent5"/>
                </a:solidFill>
              </a:rPr>
              <a:t> da </a:t>
            </a:r>
            <a:r>
              <a:rPr lang="en-US" sz="1100" dirty="0" err="1">
                <a:solidFill>
                  <a:schemeClr val="accent5"/>
                </a:solidFill>
              </a:rPr>
              <a:t>atividade</a:t>
            </a:r>
            <a:r>
              <a:rPr lang="en-US" sz="1100" dirty="0">
                <a:solidFill>
                  <a:schemeClr val="accent5"/>
                </a:solidFill>
              </a:rPr>
              <a:t> que </a:t>
            </a:r>
            <a:r>
              <a:rPr lang="en-US" sz="1100" dirty="0" err="1">
                <a:solidFill>
                  <a:schemeClr val="accent5"/>
                </a:solidFill>
              </a:rPr>
              <a:t>será</a:t>
            </a:r>
            <a:r>
              <a:rPr lang="en-US" sz="1100" dirty="0">
                <a:solidFill>
                  <a:schemeClr val="accent5"/>
                </a:solidFill>
              </a:rPr>
              <a:t> </a:t>
            </a:r>
            <a:r>
              <a:rPr lang="en-US" sz="1100" dirty="0" err="1">
                <a:solidFill>
                  <a:schemeClr val="accent5"/>
                </a:solidFill>
              </a:rPr>
              <a:t>acionada</a:t>
            </a:r>
            <a:endParaRPr lang="en-US" sz="1100" dirty="0">
              <a:solidFill>
                <a:schemeClr val="accent5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5757D-C857-4144-86E5-C831B36A020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267200" y="4114800"/>
            <a:ext cx="457200" cy="7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E69427-F5F5-452E-9115-EF64FF0D06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515100" y="4114800"/>
            <a:ext cx="363987" cy="7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89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20333</TotalTime>
  <Words>703</Words>
  <Application>Microsoft Office PowerPoint</Application>
  <PresentationFormat>On-screen Show (4:3)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TemaUMC</vt:lpstr>
      <vt:lpstr>Navegação entre atividades: eventos, intents e intent filters</vt:lpstr>
      <vt:lpstr>Mapeando eventos Android</vt:lpstr>
      <vt:lpstr>Mapeando eventos Android</vt:lpstr>
      <vt:lpstr>PowerPoint Presentation</vt:lpstr>
      <vt:lpstr>Intents</vt:lpstr>
      <vt:lpstr>Intents</vt:lpstr>
      <vt:lpstr>PowerPoint Presentation</vt:lpstr>
      <vt:lpstr>Intents Explícitos</vt:lpstr>
      <vt:lpstr>Exemplo de intent explícito</vt:lpstr>
      <vt:lpstr>Exemplo de intent explícito</vt:lpstr>
      <vt:lpstr>PowerPoint Presentation</vt:lpstr>
      <vt:lpstr>Intents Implícitos</vt:lpstr>
      <vt:lpstr>Intent filter</vt:lpstr>
      <vt:lpstr>Exemplo de intent implícito</vt:lpstr>
      <vt:lpstr>Exemplo de intent filter</vt:lpstr>
      <vt:lpstr>Exemplo de intent implícito</vt:lpstr>
      <vt:lpstr>Exemplo de intent implícito</vt:lpstr>
      <vt:lpstr>Exemplo de intent filter</vt:lpstr>
      <vt:lpstr>Exemplo de intent implícito</vt:lpstr>
      <vt:lpstr>Exemplo de intent filter</vt:lpstr>
      <vt:lpstr>PowerPoint Presentation</vt:lpstr>
      <vt:lpstr>Mapeando evento do botão de cadastro</vt:lpstr>
      <vt:lpstr>Mapeando evento do botão de cadastro</vt:lpstr>
      <vt:lpstr>Criando um Intent Explícito</vt:lpstr>
      <vt:lpstr>Adicionando um intent filter na sua aplicação</vt:lpstr>
      <vt:lpstr>Criando um Intent Implícito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Danielle Goncalves Prado Aguiar Martin</cp:lastModifiedBy>
  <cp:revision>185</cp:revision>
  <dcterms:created xsi:type="dcterms:W3CDTF">2012-04-30T23:29:31Z</dcterms:created>
  <dcterms:modified xsi:type="dcterms:W3CDTF">2020-09-29T20:49:26Z</dcterms:modified>
</cp:coreProperties>
</file>