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7" r:id="rId4"/>
    <p:sldId id="261" r:id="rId5"/>
    <p:sldId id="258" r:id="rId6"/>
    <p:sldId id="262" r:id="rId7"/>
    <p:sldId id="260" r:id="rId8"/>
    <p:sldId id="26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07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9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6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2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1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7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0D495-3382-4892-9874-0AE002936C1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990393-F18A-41BC-A067-9377929896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news/bjenorj.html" TargetMode="External"/><Relationship Id="rId2" Type="http://schemas.openxmlformats.org/officeDocument/2006/relationships/hyperlink" Target="https://read01.com/dEEnONe.html#.XuDGM0UzZ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64068" y="2620106"/>
            <a:ext cx="5583115" cy="606671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作業 </a:t>
            </a:r>
            <a:r>
              <a:rPr lang="en-US" altLang="zh-TW" sz="4000" dirty="0" smtClean="0"/>
              <a:t>CNN</a:t>
            </a:r>
            <a:r>
              <a:rPr lang="zh-TW" altLang="en-US" sz="4000" dirty="0" smtClean="0"/>
              <a:t>導論 論文相關  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08731" y="5424854"/>
            <a:ext cx="3220915" cy="562708"/>
          </a:xfrm>
        </p:spPr>
        <p:txBody>
          <a:bodyPr>
            <a:noAutofit/>
          </a:bodyPr>
          <a:lstStyle/>
          <a:p>
            <a:r>
              <a:rPr lang="zh-TW" altLang="en-US" sz="2800" b="1" dirty="0" smtClean="0"/>
              <a:t>偉大的恩師 曾龍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108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328104"/>
            <a:ext cx="9241321" cy="2204715"/>
          </a:xfrm>
        </p:spPr>
      </p:pic>
      <p:sp>
        <p:nvSpPr>
          <p:cNvPr id="5" name="矩形 4"/>
          <p:cNvSpPr/>
          <p:nvPr/>
        </p:nvSpPr>
        <p:spPr>
          <a:xfrm>
            <a:off x="553549" y="4041577"/>
            <a:ext cx="6744066" cy="10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將影像轉乘 大數據 ，其他不知道。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業師說  數據</a:t>
            </a:r>
            <a:r>
              <a:rPr lang="en-US" altLang="zh-TW" dirty="0" smtClean="0"/>
              <a:t>6000</a:t>
            </a:r>
            <a:r>
              <a:rPr lang="zh-TW" altLang="en-US" dirty="0"/>
              <a:t> </a:t>
            </a:r>
            <a:r>
              <a:rPr lang="zh-TW" altLang="en-US" dirty="0" smtClean="0"/>
              <a:t> 記得加入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GPU </a:t>
            </a:r>
            <a:r>
              <a:rPr lang="zh-TW" altLang="en-US" dirty="0" smtClean="0"/>
              <a:t>記得加速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778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413238"/>
            <a:ext cx="8853488" cy="5463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46919" y="1178168"/>
            <a:ext cx="2163273" cy="729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我已經 保持沉默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43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62304" y="837183"/>
            <a:ext cx="1610751" cy="457851"/>
          </a:xfrm>
        </p:spPr>
        <p:txBody>
          <a:bodyPr/>
          <a:lstStyle/>
          <a:p>
            <a:r>
              <a:rPr lang="zh-TW" altLang="en-US" dirty="0" smtClean="0"/>
              <a:t>何謂   捲積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304" y="1406770"/>
            <a:ext cx="7456241" cy="351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根據業師，只有補</a:t>
            </a:r>
            <a:r>
              <a:rPr lang="en-US" altLang="zh-TW" dirty="0" smtClean="0"/>
              <a:t>0</a:t>
            </a:r>
            <a:r>
              <a:rPr lang="zh-TW" altLang="en-US" dirty="0" smtClean="0"/>
              <a:t> 記得加入，老師說的都對 。      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8" y="2184156"/>
            <a:ext cx="10025276" cy="18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1" y="548901"/>
            <a:ext cx="8972720" cy="3934327"/>
          </a:xfrm>
        </p:spPr>
      </p:pic>
      <p:sp>
        <p:nvSpPr>
          <p:cNvPr id="5" name="矩形 4"/>
          <p:cNvSpPr/>
          <p:nvPr/>
        </p:nvSpPr>
        <p:spPr>
          <a:xfrm>
            <a:off x="175481" y="4693395"/>
            <a:ext cx="6014304" cy="458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根據業師，只有補</a:t>
            </a:r>
            <a:r>
              <a:rPr lang="en-US" altLang="zh-TW" dirty="0" smtClean="0"/>
              <a:t>0</a:t>
            </a:r>
            <a:r>
              <a:rPr lang="zh-TW" altLang="en-US" dirty="0" smtClean="0"/>
              <a:t> 記得加入。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48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5" y="565271"/>
            <a:ext cx="10871323" cy="52836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95227" y="4976445"/>
            <a:ext cx="2163273" cy="729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找最</a:t>
            </a:r>
            <a:r>
              <a:rPr lang="zh-TW" altLang="en-US" dirty="0"/>
              <a:t>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7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4" y="382485"/>
            <a:ext cx="7851897" cy="5828524"/>
          </a:xfrm>
        </p:spPr>
      </p:pic>
      <p:sp>
        <p:nvSpPr>
          <p:cNvPr id="5" name="矩形 4"/>
          <p:cNvSpPr/>
          <p:nvPr/>
        </p:nvSpPr>
        <p:spPr>
          <a:xfrm>
            <a:off x="8264770" y="382485"/>
            <a:ext cx="2998177" cy="5539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TW" altLang="en-US" dirty="0" smtClean="0">
                <a:solidFill>
                  <a:schemeClr val="tx1"/>
                </a:solidFill>
              </a:rPr>
              <a:t>卷</a:t>
            </a:r>
            <a:r>
              <a:rPr lang="zh-TW" altLang="en-US" dirty="0">
                <a:solidFill>
                  <a:schemeClr val="tx1"/>
                </a:solidFill>
              </a:rPr>
              <a:t>積神經網絡最大亮點在於自動提取圖片特徵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fontAlgn="base"/>
            <a:r>
              <a:rPr lang="zh-TW" altLang="en-US" dirty="0" smtClean="0">
                <a:solidFill>
                  <a:schemeClr val="tx1"/>
                </a:solidFill>
              </a:rPr>
              <a:t>卷</a:t>
            </a:r>
            <a:r>
              <a:rPr lang="zh-TW" altLang="en-US" dirty="0">
                <a:solidFill>
                  <a:schemeClr val="tx1"/>
                </a:solidFill>
              </a:rPr>
              <a:t>積神經網絡使用一種叫做卷積核</a:t>
            </a:r>
            <a:r>
              <a:rPr lang="en-US" altLang="zh-TW" dirty="0">
                <a:solidFill>
                  <a:schemeClr val="tx1"/>
                </a:solidFill>
              </a:rPr>
              <a:t>(convolution </a:t>
            </a:r>
            <a:r>
              <a:rPr lang="en-US" altLang="zh-TW" dirty="0" err="1">
                <a:solidFill>
                  <a:schemeClr val="tx1"/>
                </a:solidFill>
              </a:rPr>
              <a:t>kernal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或者過濾器</a:t>
            </a:r>
            <a:r>
              <a:rPr lang="en-US" altLang="zh-TW" dirty="0">
                <a:solidFill>
                  <a:schemeClr val="tx1"/>
                </a:solidFill>
              </a:rPr>
              <a:t>(filter)</a:t>
            </a:r>
            <a:r>
              <a:rPr lang="zh-TW" altLang="en-US" dirty="0">
                <a:solidFill>
                  <a:schemeClr val="tx1"/>
                </a:solidFill>
              </a:rPr>
              <a:t>的數據結構，對圖片進行卷積操作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fontAlgn="base"/>
            <a:endParaRPr lang="en-US" altLang="zh-TW" dirty="0"/>
          </a:p>
          <a:p>
            <a:pPr fontAlgn="base"/>
            <a:r>
              <a:rPr lang="zh-TW" altLang="en-US" b="1" dirty="0" smtClean="0"/>
              <a:t>不同</a:t>
            </a:r>
            <a:r>
              <a:rPr lang="zh-TW" altLang="en-US" b="1" dirty="0"/>
              <a:t>的卷積核提取不同的特徵。例如下圖中綠色的卷積核提取橫向條紋，卷積操作後圖片中的橫向條紋部分會被強化。而黃色卷積核提取斜線特徵，卷積後圖像中的斜線條紋會被強化。不同的卷積核會生成不同的特徵圖</a:t>
            </a:r>
            <a:r>
              <a:rPr lang="zh-TW" altLang="en-US" dirty="0"/>
              <a:t>。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494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138112"/>
            <a:ext cx="10607186" cy="59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927" y="899748"/>
            <a:ext cx="2269020" cy="65649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參考文獻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2927" y="1841087"/>
            <a:ext cx="6946528" cy="116588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/>
              <a:t>https://read01.com/dEEnONe.html#.XuDGM0UzZPY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</a:rPr>
              <a:t>2. 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hlinkClick r:id="rId3"/>
              </a:rPr>
              <a:t>kknews.cc/news/bjenorj.html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846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189</TotalTime>
  <Words>190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Calibri</vt:lpstr>
      <vt:lpstr>Calibri Light</vt:lpstr>
      <vt:lpstr>回顧</vt:lpstr>
      <vt:lpstr>作業 CNN導論 論文相關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 CNN論文相關</dc:title>
  <dc:creator>User</dc:creator>
  <cp:lastModifiedBy>User</cp:lastModifiedBy>
  <cp:revision>8</cp:revision>
  <dcterms:created xsi:type="dcterms:W3CDTF">2020-06-10T10:31:57Z</dcterms:created>
  <dcterms:modified xsi:type="dcterms:W3CDTF">2020-06-10T13:42:47Z</dcterms:modified>
</cp:coreProperties>
</file>