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50399950" cy="50399950"/>
  <p:notesSz cx="6858000" cy="9144000"/>
  <p:defaultTextStyle>
    <a:defPPr>
      <a:defRPr lang="ko-KR"/>
    </a:defPPr>
    <a:lvl1pPr marL="0" algn="l" defTabSz="4838365" rtl="0" eaLnBrk="1" latinLnBrk="1" hangingPunct="1">
      <a:defRPr sz="9524" kern="1200">
        <a:solidFill>
          <a:schemeClr val="tx1"/>
        </a:solidFill>
        <a:latin typeface="+mn-lt"/>
        <a:ea typeface="+mn-ea"/>
        <a:cs typeface="+mn-cs"/>
      </a:defRPr>
    </a:lvl1pPr>
    <a:lvl2pPr marL="2419182" algn="l" defTabSz="4838365" rtl="0" eaLnBrk="1" latinLnBrk="1" hangingPunct="1">
      <a:defRPr sz="9524" kern="1200">
        <a:solidFill>
          <a:schemeClr val="tx1"/>
        </a:solidFill>
        <a:latin typeface="+mn-lt"/>
        <a:ea typeface="+mn-ea"/>
        <a:cs typeface="+mn-cs"/>
      </a:defRPr>
    </a:lvl2pPr>
    <a:lvl3pPr marL="4838365" algn="l" defTabSz="4838365" rtl="0" eaLnBrk="1" latinLnBrk="1" hangingPunct="1">
      <a:defRPr sz="9524" kern="1200">
        <a:solidFill>
          <a:schemeClr val="tx1"/>
        </a:solidFill>
        <a:latin typeface="+mn-lt"/>
        <a:ea typeface="+mn-ea"/>
        <a:cs typeface="+mn-cs"/>
      </a:defRPr>
    </a:lvl3pPr>
    <a:lvl4pPr marL="7257547" algn="l" defTabSz="4838365" rtl="0" eaLnBrk="1" latinLnBrk="1" hangingPunct="1">
      <a:defRPr sz="9524" kern="1200">
        <a:solidFill>
          <a:schemeClr val="tx1"/>
        </a:solidFill>
        <a:latin typeface="+mn-lt"/>
        <a:ea typeface="+mn-ea"/>
        <a:cs typeface="+mn-cs"/>
      </a:defRPr>
    </a:lvl4pPr>
    <a:lvl5pPr marL="9676729" algn="l" defTabSz="4838365" rtl="0" eaLnBrk="1" latinLnBrk="1" hangingPunct="1">
      <a:defRPr sz="9524" kern="1200">
        <a:solidFill>
          <a:schemeClr val="tx1"/>
        </a:solidFill>
        <a:latin typeface="+mn-lt"/>
        <a:ea typeface="+mn-ea"/>
        <a:cs typeface="+mn-cs"/>
      </a:defRPr>
    </a:lvl5pPr>
    <a:lvl6pPr marL="12095912" algn="l" defTabSz="4838365" rtl="0" eaLnBrk="1" latinLnBrk="1" hangingPunct="1">
      <a:defRPr sz="9524" kern="1200">
        <a:solidFill>
          <a:schemeClr val="tx1"/>
        </a:solidFill>
        <a:latin typeface="+mn-lt"/>
        <a:ea typeface="+mn-ea"/>
        <a:cs typeface="+mn-cs"/>
      </a:defRPr>
    </a:lvl6pPr>
    <a:lvl7pPr marL="14515094" algn="l" defTabSz="4838365" rtl="0" eaLnBrk="1" latinLnBrk="1" hangingPunct="1">
      <a:defRPr sz="9524" kern="1200">
        <a:solidFill>
          <a:schemeClr val="tx1"/>
        </a:solidFill>
        <a:latin typeface="+mn-lt"/>
        <a:ea typeface="+mn-ea"/>
        <a:cs typeface="+mn-cs"/>
      </a:defRPr>
    </a:lvl7pPr>
    <a:lvl8pPr marL="16934277" algn="l" defTabSz="4838365" rtl="0" eaLnBrk="1" latinLnBrk="1" hangingPunct="1">
      <a:defRPr sz="9524" kern="1200">
        <a:solidFill>
          <a:schemeClr val="tx1"/>
        </a:solidFill>
        <a:latin typeface="+mn-lt"/>
        <a:ea typeface="+mn-ea"/>
        <a:cs typeface="+mn-cs"/>
      </a:defRPr>
    </a:lvl8pPr>
    <a:lvl9pPr marL="19353459" algn="l" defTabSz="4838365" rtl="0" eaLnBrk="1" latinLnBrk="1" hangingPunct="1">
      <a:defRPr sz="95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-11796" y="-5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8248329"/>
            <a:ext cx="42839958" cy="17546649"/>
          </a:xfrm>
        </p:spPr>
        <p:txBody>
          <a:bodyPr anchor="b"/>
          <a:lstStyle>
            <a:lvl1pPr algn="ctr">
              <a:defRPr sz="3307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26471644"/>
            <a:ext cx="37799963" cy="12168318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95" indent="0" algn="ctr">
              <a:buNone/>
              <a:defRPr sz="11024"/>
            </a:lvl2pPr>
            <a:lvl3pPr marL="5039990" indent="0" algn="ctr">
              <a:buNone/>
              <a:defRPr sz="9921"/>
            </a:lvl3pPr>
            <a:lvl4pPr marL="7559985" indent="0" algn="ctr">
              <a:buNone/>
              <a:defRPr sz="8819"/>
            </a:lvl4pPr>
            <a:lvl5pPr marL="10079980" indent="0" algn="ctr">
              <a:buNone/>
              <a:defRPr sz="8819"/>
            </a:lvl5pPr>
            <a:lvl6pPr marL="12599975" indent="0" algn="ctr">
              <a:buNone/>
              <a:defRPr sz="8819"/>
            </a:lvl6pPr>
            <a:lvl7pPr marL="15119970" indent="0" algn="ctr">
              <a:buNone/>
              <a:defRPr sz="8819"/>
            </a:lvl7pPr>
            <a:lvl8pPr marL="17639965" indent="0" algn="ctr">
              <a:buNone/>
              <a:defRPr sz="8819"/>
            </a:lvl8pPr>
            <a:lvl9pPr marL="20159960" indent="0" algn="ctr">
              <a:buNone/>
              <a:defRPr sz="881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0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8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2683331"/>
            <a:ext cx="10867489" cy="427116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2683331"/>
            <a:ext cx="31972468" cy="427116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12565002"/>
            <a:ext cx="43469957" cy="20964976"/>
          </a:xfrm>
        </p:spPr>
        <p:txBody>
          <a:bodyPr anchor="b"/>
          <a:lstStyle>
            <a:lvl1pPr>
              <a:defRPr sz="3307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33728315"/>
            <a:ext cx="43469957" cy="11024985"/>
          </a:xfrm>
        </p:spPr>
        <p:txBody>
          <a:bodyPr/>
          <a:lstStyle>
            <a:lvl1pPr marL="0" indent="0">
              <a:buNone/>
              <a:defRPr sz="13228">
                <a:solidFill>
                  <a:schemeClr val="tx1"/>
                </a:solidFill>
              </a:defRPr>
            </a:lvl1pPr>
            <a:lvl2pPr marL="2519995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99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98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4pPr>
            <a:lvl5pPr marL="1007998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5pPr>
            <a:lvl6pPr marL="1259997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6pPr>
            <a:lvl7pPr marL="1511997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7pPr>
            <a:lvl8pPr marL="1763996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8pPr>
            <a:lvl9pPr marL="2015996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13416653"/>
            <a:ext cx="21419979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13416653"/>
            <a:ext cx="21419979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683342"/>
            <a:ext cx="43469957" cy="97416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12354992"/>
            <a:ext cx="21321538" cy="605499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8409982"/>
            <a:ext cx="21321538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12354992"/>
            <a:ext cx="21426543" cy="605499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8409982"/>
            <a:ext cx="21426543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7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5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7256671"/>
            <a:ext cx="25514975" cy="35816631"/>
          </a:xfrm>
        </p:spPr>
        <p:txBody>
          <a:bodyPr/>
          <a:lstStyle>
            <a:lvl1pPr>
              <a:defRPr sz="17638"/>
            </a:lvl1pPr>
            <a:lvl2pPr>
              <a:defRPr sz="15433"/>
            </a:lvl2pPr>
            <a:lvl3pPr>
              <a:defRPr sz="13228"/>
            </a:lvl3pPr>
            <a:lvl4pPr>
              <a:defRPr sz="11024"/>
            </a:lvl4pPr>
            <a:lvl5pPr>
              <a:defRPr sz="11024"/>
            </a:lvl5pPr>
            <a:lvl6pPr>
              <a:defRPr sz="11024"/>
            </a:lvl6pPr>
            <a:lvl7pPr>
              <a:defRPr sz="11024"/>
            </a:lvl7pPr>
            <a:lvl8pPr>
              <a:defRPr sz="11024"/>
            </a:lvl8pPr>
            <a:lvl9pPr>
              <a:defRPr sz="1102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8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7256671"/>
            <a:ext cx="25514975" cy="35816631"/>
          </a:xfrm>
        </p:spPr>
        <p:txBody>
          <a:bodyPr anchor="t"/>
          <a:lstStyle>
            <a:lvl1pPr marL="0" indent="0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1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2683342"/>
            <a:ext cx="43469957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13416653"/>
            <a:ext cx="43469957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46713298"/>
            <a:ext cx="11339989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24FF-AE90-41E8-B725-AE0634CCB6F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46713298"/>
            <a:ext cx="1700998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46713298"/>
            <a:ext cx="11339989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4DDD-7177-4F24-8C85-888A15ADC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1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39990" rtl="0" eaLnBrk="1" latinLnBrk="1" hangingPunct="1">
        <a:lnSpc>
          <a:spcPct val="90000"/>
        </a:lnSpc>
        <a:spcBef>
          <a:spcPct val="0"/>
        </a:spcBef>
        <a:buNone/>
        <a:defRPr sz="24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997" indent="-1259997" algn="l" defTabSz="5039990" rtl="0" eaLnBrk="1" latinLnBrk="1" hangingPunct="1">
        <a:lnSpc>
          <a:spcPct val="90000"/>
        </a:lnSpc>
        <a:spcBef>
          <a:spcPts val="5512"/>
        </a:spcBef>
        <a:buFont typeface="Arial" panose="020B0604020202020204" pitchFamily="34" charset="0"/>
        <a:buChar char="•"/>
        <a:defRPr sz="15433" kern="1200">
          <a:solidFill>
            <a:schemeClr val="tx1"/>
          </a:solidFill>
          <a:latin typeface="+mn-lt"/>
          <a:ea typeface="+mn-ea"/>
          <a:cs typeface="+mn-cs"/>
        </a:defRPr>
      </a:lvl1pPr>
      <a:lvl2pPr marL="3779992" indent="-1259997" algn="l" defTabSz="5039990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2pPr>
      <a:lvl3pPr marL="6299987" indent="-1259997" algn="l" defTabSz="5039990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3pPr>
      <a:lvl4pPr marL="8819982" indent="-1259997" algn="l" defTabSz="5039990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1339977" indent="-1259997" algn="l" defTabSz="5039990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3859972" indent="-1259997" algn="l" defTabSz="5039990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6379967" indent="-1259997" algn="l" defTabSz="5039990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8899962" indent="-1259997" algn="l" defTabSz="5039990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1419957" indent="-1259997" algn="l" defTabSz="5039990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990" rtl="0" eaLnBrk="1" latinLnBrk="1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95" algn="l" defTabSz="5039990" rtl="0" eaLnBrk="1" latinLnBrk="1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0" algn="l" defTabSz="5039990" rtl="0" eaLnBrk="1" latinLnBrk="1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985" algn="l" defTabSz="5039990" rtl="0" eaLnBrk="1" latinLnBrk="1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980" algn="l" defTabSz="5039990" rtl="0" eaLnBrk="1" latinLnBrk="1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975" algn="l" defTabSz="5039990" rtl="0" eaLnBrk="1" latinLnBrk="1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970" algn="l" defTabSz="5039990" rtl="0" eaLnBrk="1" latinLnBrk="1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965" algn="l" defTabSz="5039990" rtl="0" eaLnBrk="1" latinLnBrk="1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960" algn="l" defTabSz="5039990" rtl="0" eaLnBrk="1" latinLnBrk="1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361" y="42175242"/>
            <a:ext cx="3838575" cy="810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5" y="16504328"/>
            <a:ext cx="3848100" cy="815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5502" y="16513853"/>
            <a:ext cx="3857625" cy="823912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532312" y="20576813"/>
            <a:ext cx="11513933" cy="107044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5975" y="19491419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기존 회원 로그인</a:t>
            </a:r>
            <a:endParaRPr lang="ko-KR" altLang="en-US" sz="4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163635" y="8752114"/>
            <a:ext cx="36462" cy="7526433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3144" y="44512181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신규 회원 가입</a:t>
            </a:r>
            <a:endParaRPr lang="ko-KR" altLang="en-US" sz="4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35" y="304800"/>
            <a:ext cx="3829050" cy="81248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975" y="31769375"/>
            <a:ext cx="3829050" cy="81248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2236785" y="24881158"/>
            <a:ext cx="0" cy="2061485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227260" y="45432918"/>
            <a:ext cx="4763475" cy="6309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9011" y="10115955"/>
            <a:ext cx="800219" cy="47987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smtClean="0"/>
              <a:t>기존 회원 암호 찾기</a:t>
            </a:r>
            <a:endParaRPr lang="ko-KR" altLang="en-US" sz="40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222171" y="8897257"/>
            <a:ext cx="43543" cy="738129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60616" y="11578492"/>
            <a:ext cx="800219" cy="22724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err="1" smtClean="0"/>
              <a:t>재로그인</a:t>
            </a:r>
            <a:endParaRPr lang="ko-KR" altLang="en-US" sz="4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9375649" y="40178169"/>
            <a:ext cx="28312" cy="159878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41928" y="40623620"/>
            <a:ext cx="6404317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4000" dirty="0" smtClean="0"/>
              <a:t>가입 완</a:t>
            </a:r>
            <a:r>
              <a:rPr lang="ko-KR" altLang="en-US" sz="4000" dirty="0"/>
              <a:t>료</a:t>
            </a:r>
            <a:r>
              <a:rPr lang="ko-KR" altLang="en-US" sz="4000" dirty="0" smtClean="0"/>
              <a:t> 후 얼굴 정보 등록</a:t>
            </a:r>
            <a:endParaRPr lang="en-US" altLang="ko-KR" sz="4000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1502148" y="22774712"/>
            <a:ext cx="4489625" cy="1852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41928" y="30329274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지문 정보 등록</a:t>
            </a:r>
            <a:endParaRPr lang="en-US" altLang="ko-KR" sz="40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7194303" y="21470489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18580027" y="25258355"/>
            <a:ext cx="68166" cy="608915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841315" y="23443563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신규 회원 로그인</a:t>
            </a:r>
            <a:endParaRPr lang="ko-KR" altLang="en-US" sz="40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18636393" y="8927258"/>
            <a:ext cx="1" cy="708121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131404" y="11063055"/>
            <a:ext cx="800219" cy="28174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sp>
        <p:nvSpPr>
          <p:cNvPr id="81" name="직사각형 80"/>
          <p:cNvSpPr/>
          <p:nvPr/>
        </p:nvSpPr>
        <p:spPr>
          <a:xfrm>
            <a:off x="16665502" y="304800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1286521" y="20683857"/>
            <a:ext cx="3468334" cy="765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844725" y="1975899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금고 선택</a:t>
            </a:r>
            <a:endParaRPr lang="en-US" altLang="ko-KR" sz="40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7448379" y="304800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11726653" y="4925804"/>
            <a:ext cx="4489625" cy="1852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795502" y="5364071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수정 완료</a:t>
            </a:r>
            <a:endParaRPr lang="en-US" altLang="ko-KR" sz="4000" dirty="0" smtClean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11763982" y="3692554"/>
            <a:ext cx="4408562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498875" y="279591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개인정보수정</a:t>
            </a:r>
            <a:endParaRPr lang="en-US" altLang="ko-KR" sz="4000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25438539" y="304800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20827441" y="3692554"/>
            <a:ext cx="4309540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790582" y="5364071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수정 완료</a:t>
            </a:r>
            <a:endParaRPr lang="en-US" altLang="ko-KR" sz="4000" dirty="0" smtClean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20728419" y="4944330"/>
            <a:ext cx="4408562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178235" y="2781704"/>
            <a:ext cx="3576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금고 등록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삭제</a:t>
            </a:r>
            <a:endParaRPr lang="en-US" altLang="ko-KR" sz="4000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25438539" y="16630037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9951273" y="20683857"/>
            <a:ext cx="3950918" cy="765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548399" y="19758992"/>
            <a:ext cx="4634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금고 개방 얼굴 인증</a:t>
            </a:r>
            <a:endParaRPr lang="en-US" altLang="ko-KR" sz="4000" dirty="0" smtClean="0"/>
          </a:p>
        </p:txBody>
      </p:sp>
      <p:sp>
        <p:nvSpPr>
          <p:cNvPr id="103" name="직사각형 102"/>
          <p:cNvSpPr/>
          <p:nvPr/>
        </p:nvSpPr>
        <p:spPr>
          <a:xfrm>
            <a:off x="34183001" y="16630037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34152661" y="6649296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 flipV="1">
            <a:off x="36067186" y="14996867"/>
            <a:ext cx="11799" cy="1507461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6357268" y="1549052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지문 인증</a:t>
            </a:r>
            <a:endParaRPr lang="ko-KR" altLang="en-US" sz="4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834748" y="10417000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인증 완료 후 개방</a:t>
            </a:r>
            <a:endParaRPr lang="en-US" altLang="ko-KR" sz="4000" dirty="0" smtClean="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27579485" y="10115955"/>
            <a:ext cx="58992" cy="616259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7579483" y="10148889"/>
            <a:ext cx="589940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 flipV="1">
            <a:off x="9165163" y="29748718"/>
            <a:ext cx="28312" cy="159878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131403" y="27321013"/>
            <a:ext cx="800219" cy="22724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smtClean="0"/>
              <a:t>환경설정</a:t>
            </a:r>
            <a:endParaRPr lang="ko-KR" altLang="en-US" sz="4000" dirty="0"/>
          </a:p>
        </p:txBody>
      </p:sp>
      <p:sp>
        <p:nvSpPr>
          <p:cNvPr id="121" name="직사각형 120"/>
          <p:cNvSpPr/>
          <p:nvPr/>
        </p:nvSpPr>
        <p:spPr>
          <a:xfrm>
            <a:off x="16665502" y="31771259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361" y="42175242"/>
            <a:ext cx="3838575" cy="810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5" y="16504328"/>
            <a:ext cx="3848100" cy="815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5502" y="16513853"/>
            <a:ext cx="3857625" cy="823912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532312" y="20576813"/>
            <a:ext cx="11513933" cy="107044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5975" y="19491419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기존 회원 로그인</a:t>
            </a:r>
            <a:endParaRPr lang="ko-KR" altLang="en-US" sz="4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163635" y="9506857"/>
            <a:ext cx="10261" cy="6771691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3144" y="44512181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신규 회원 가입</a:t>
            </a:r>
            <a:endParaRPr lang="ko-KR" altLang="en-US" sz="4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35" y="304800"/>
            <a:ext cx="3829050" cy="81248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975" y="31769375"/>
            <a:ext cx="3829050" cy="81248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2227260" y="26060400"/>
            <a:ext cx="9525" cy="1943561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227260" y="45432918"/>
            <a:ext cx="4763475" cy="6309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9011" y="10115955"/>
            <a:ext cx="800219" cy="47987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smtClean="0"/>
              <a:t>기존 회원 암호 찾기</a:t>
            </a:r>
            <a:endParaRPr lang="ko-KR" altLang="en-US" sz="40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222172" y="9506857"/>
            <a:ext cx="43329" cy="677169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60616" y="11578492"/>
            <a:ext cx="800219" cy="22724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err="1" smtClean="0"/>
              <a:t>재로그인</a:t>
            </a:r>
            <a:endParaRPr lang="ko-KR" altLang="en-US" sz="4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9375649" y="40178169"/>
            <a:ext cx="28312" cy="159878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41928" y="40623620"/>
            <a:ext cx="6404317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4000" dirty="0" smtClean="0"/>
              <a:t>가입 완</a:t>
            </a:r>
            <a:r>
              <a:rPr lang="ko-KR" altLang="en-US" sz="4000" dirty="0"/>
              <a:t>료</a:t>
            </a:r>
            <a:r>
              <a:rPr lang="ko-KR" altLang="en-US" sz="4000" dirty="0" smtClean="0"/>
              <a:t> 후 얼굴 정보 등록</a:t>
            </a:r>
            <a:endParaRPr lang="en-US" altLang="ko-KR" sz="4000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1502148" y="22774712"/>
            <a:ext cx="4489625" cy="1852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41928" y="30329274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지문 정보 등록</a:t>
            </a:r>
            <a:endParaRPr lang="en-US" altLang="ko-KR" sz="40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7194303" y="21470489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18580027" y="25562251"/>
            <a:ext cx="56366" cy="578525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841315" y="23443563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신규 회원 로그인</a:t>
            </a:r>
            <a:endParaRPr lang="ko-KR" altLang="en-US" sz="4000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 flipV="1">
            <a:off x="18594314" y="9506857"/>
            <a:ext cx="42079" cy="650161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131404" y="11063055"/>
            <a:ext cx="800219" cy="28174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sp>
        <p:nvSpPr>
          <p:cNvPr id="81" name="직사각형 80"/>
          <p:cNvSpPr/>
          <p:nvPr/>
        </p:nvSpPr>
        <p:spPr>
          <a:xfrm>
            <a:off x="16665502" y="304800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1286521" y="20683857"/>
            <a:ext cx="3468334" cy="765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844725" y="1975899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금고 선택</a:t>
            </a:r>
            <a:endParaRPr lang="en-US" altLang="ko-KR" sz="40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7448379" y="304800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11726653" y="4925804"/>
            <a:ext cx="4489625" cy="1852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795502" y="5364071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수정 완료</a:t>
            </a:r>
            <a:endParaRPr lang="en-US" altLang="ko-KR" sz="4000" dirty="0" smtClean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11763982" y="3692554"/>
            <a:ext cx="4408562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498875" y="279591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개인정보수정</a:t>
            </a:r>
            <a:endParaRPr lang="en-US" altLang="ko-KR" sz="4000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25438539" y="304800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20827441" y="3692554"/>
            <a:ext cx="4309540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790582" y="5364071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수정 완료</a:t>
            </a:r>
            <a:endParaRPr lang="en-US" altLang="ko-KR" sz="4000" dirty="0" smtClean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20728419" y="4944330"/>
            <a:ext cx="4408562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178235" y="2781704"/>
            <a:ext cx="3576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금고 등록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삭제</a:t>
            </a:r>
            <a:endParaRPr lang="en-US" altLang="ko-KR" sz="4000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25438539" y="16630037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9951273" y="20683857"/>
            <a:ext cx="3950918" cy="765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548399" y="19758992"/>
            <a:ext cx="4634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금고 개방 얼굴 인증</a:t>
            </a:r>
            <a:endParaRPr lang="en-US" altLang="ko-KR" sz="4000" dirty="0" smtClean="0"/>
          </a:p>
        </p:txBody>
      </p:sp>
      <p:sp>
        <p:nvSpPr>
          <p:cNvPr id="103" name="직사각형 102"/>
          <p:cNvSpPr/>
          <p:nvPr/>
        </p:nvSpPr>
        <p:spPr>
          <a:xfrm>
            <a:off x="34183001" y="16630037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34152661" y="6649296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 flipV="1">
            <a:off x="36067186" y="14996867"/>
            <a:ext cx="11799" cy="1507461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6357268" y="1549052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지문 인증</a:t>
            </a:r>
            <a:endParaRPr lang="ko-KR" altLang="en-US" sz="4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834748" y="10417000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인증 완료 후 개방</a:t>
            </a:r>
            <a:endParaRPr lang="en-US" altLang="ko-KR" sz="4000" dirty="0" smtClean="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27579485" y="10115955"/>
            <a:ext cx="58992" cy="616259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7579483" y="10148889"/>
            <a:ext cx="589940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 flipV="1">
            <a:off x="9165163" y="29748718"/>
            <a:ext cx="28312" cy="159878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131403" y="27321013"/>
            <a:ext cx="800219" cy="22724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smtClean="0"/>
              <a:t>환경설정</a:t>
            </a:r>
            <a:endParaRPr lang="ko-KR" altLang="en-US" sz="4000" dirty="0"/>
          </a:p>
        </p:txBody>
      </p:sp>
      <p:sp>
        <p:nvSpPr>
          <p:cNvPr id="121" name="직사각형 120"/>
          <p:cNvSpPr/>
          <p:nvPr/>
        </p:nvSpPr>
        <p:spPr>
          <a:xfrm>
            <a:off x="16665502" y="31771259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12166" y="24854365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login_activity</a:t>
            </a:r>
            <a:endParaRPr lang="ko-KR" altLang="en-US" sz="4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52230" y="8549897"/>
            <a:ext cx="376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findpwd_activity</a:t>
            </a:r>
            <a:endParaRPr lang="ko-KR" altLang="en-US" sz="4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512429" y="8573315"/>
            <a:ext cx="370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mystate_activity</a:t>
            </a:r>
            <a:endParaRPr lang="ko-KR" altLang="en-US" sz="4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6673461" y="8546283"/>
            <a:ext cx="3678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mypage_activity</a:t>
            </a:r>
            <a:endParaRPr lang="ko-KR" altLang="en-US" sz="4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393200" y="8460675"/>
            <a:ext cx="3919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safestate_activity</a:t>
            </a:r>
            <a:endParaRPr lang="ko-KR" altLang="en-US" sz="4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6865482" y="24752978"/>
            <a:ext cx="3499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safelist_activity</a:t>
            </a:r>
            <a:endParaRPr lang="ko-KR" altLang="en-US" sz="4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1312200" y="28891162"/>
            <a:ext cx="4428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fingerregist_activity</a:t>
            </a:r>
            <a:endParaRPr lang="ko-KR" altLang="en-US" sz="4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1277429" y="39244465"/>
            <a:ext cx="4064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faceregist_activity</a:t>
            </a:r>
            <a:endParaRPr lang="ko-KR" altLang="en-US" sz="4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1446381" y="49538811"/>
            <a:ext cx="281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join_activity</a:t>
            </a:r>
            <a:endParaRPr lang="ko-KR" altLang="en-US" sz="4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6830156" y="39952351"/>
            <a:ext cx="3458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setting_activity</a:t>
            </a:r>
            <a:endParaRPr lang="ko-KR" altLang="en-US" sz="4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5603192" y="24750525"/>
            <a:ext cx="3074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main_activity</a:t>
            </a:r>
            <a:endParaRPr lang="ko-KR" altLang="en-US" sz="4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4560085" y="24830664"/>
            <a:ext cx="40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facerecog_activity</a:t>
            </a:r>
            <a:endParaRPr lang="ko-KR" altLang="en-US" sz="4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8184911" y="14048030"/>
            <a:ext cx="4412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/>
              <a:t>fingerrecog_activity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010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948" y="16635603"/>
            <a:ext cx="3837103" cy="8117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361" y="42175242"/>
            <a:ext cx="3838575" cy="810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35" y="16504328"/>
            <a:ext cx="3848100" cy="815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5502" y="16513853"/>
            <a:ext cx="3857625" cy="823912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532312" y="20576813"/>
            <a:ext cx="11513933" cy="107044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5975" y="19491419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기존 회원 로그인</a:t>
            </a:r>
            <a:endParaRPr lang="ko-KR" altLang="en-US" sz="4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163635" y="8752114"/>
            <a:ext cx="36462" cy="7526433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3144" y="44512181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신규 회원 가입</a:t>
            </a:r>
            <a:endParaRPr lang="ko-KR" altLang="en-US" sz="4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35" y="304800"/>
            <a:ext cx="3829050" cy="81248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975" y="31769375"/>
            <a:ext cx="3829050" cy="81248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2236785" y="24881158"/>
            <a:ext cx="0" cy="2061485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227260" y="45432918"/>
            <a:ext cx="4763475" cy="6309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9011" y="10115955"/>
            <a:ext cx="800219" cy="47987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smtClean="0"/>
              <a:t>기존 회원 암호 찾기</a:t>
            </a:r>
            <a:endParaRPr lang="ko-KR" altLang="en-US" sz="40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222171" y="8897257"/>
            <a:ext cx="43543" cy="738129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60616" y="11578492"/>
            <a:ext cx="800219" cy="22724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err="1" smtClean="0"/>
              <a:t>재로그인</a:t>
            </a:r>
            <a:endParaRPr lang="ko-KR" altLang="en-US" sz="4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9375649" y="40178169"/>
            <a:ext cx="28312" cy="159878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41928" y="40623620"/>
            <a:ext cx="6404317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4000" dirty="0" smtClean="0"/>
              <a:t>가입 완</a:t>
            </a:r>
            <a:r>
              <a:rPr lang="ko-KR" altLang="en-US" sz="4000" dirty="0"/>
              <a:t>료</a:t>
            </a:r>
            <a:r>
              <a:rPr lang="ko-KR" altLang="en-US" sz="4000" dirty="0" smtClean="0"/>
              <a:t> 후 얼굴 정보 등록</a:t>
            </a:r>
            <a:endParaRPr lang="en-US" altLang="ko-KR" sz="4000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1502148" y="22774712"/>
            <a:ext cx="4489625" cy="1852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7464" y="30327459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지문 정보 등록</a:t>
            </a:r>
            <a:endParaRPr lang="en-US" altLang="ko-KR" sz="40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7194303" y="21470489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18636393" y="25258355"/>
            <a:ext cx="11800" cy="2973745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841315" y="23443563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신규 회원 로그인</a:t>
            </a:r>
            <a:endParaRPr lang="ko-KR" altLang="en-US" sz="40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18636393" y="8927258"/>
            <a:ext cx="1" cy="708121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87574" y="25414662"/>
            <a:ext cx="800219" cy="28174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sp>
        <p:nvSpPr>
          <p:cNvPr id="81" name="직사각형 80"/>
          <p:cNvSpPr/>
          <p:nvPr/>
        </p:nvSpPr>
        <p:spPr>
          <a:xfrm>
            <a:off x="16665502" y="304800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1286521" y="20683857"/>
            <a:ext cx="3468334" cy="765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844725" y="1975899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금고 선택</a:t>
            </a:r>
            <a:endParaRPr lang="en-US" altLang="ko-KR" sz="40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16665502" y="42175242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19573277" y="37369484"/>
            <a:ext cx="26687" cy="429235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887793" y="38089356"/>
            <a:ext cx="800219" cy="23878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smtClean="0"/>
              <a:t>수정 완료</a:t>
            </a:r>
            <a:endParaRPr lang="en-US" altLang="ko-KR" sz="4000" dirty="0" smtClean="0"/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17868900" y="37194523"/>
            <a:ext cx="38100" cy="4582435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8102039" y="37804510"/>
            <a:ext cx="800219" cy="3362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smtClean="0"/>
              <a:t>개인정보수정</a:t>
            </a:r>
            <a:endParaRPr lang="en-US" altLang="ko-KR" sz="4000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26025029" y="28649957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11727092" y="34678984"/>
            <a:ext cx="4309540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467820" y="36358781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얼굴 재등록</a:t>
            </a:r>
            <a:endParaRPr lang="en-US" altLang="ko-KR" sz="4000" dirty="0" smtClean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11628070" y="35930760"/>
            <a:ext cx="4408562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2077886" y="33768134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얼굴 등록 완료</a:t>
            </a:r>
            <a:endParaRPr lang="en-US" altLang="ko-KR" sz="4000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25438539" y="16630037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9951273" y="20683857"/>
            <a:ext cx="3950918" cy="765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548399" y="19758992"/>
            <a:ext cx="4634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금고 개방 얼굴 인증</a:t>
            </a:r>
            <a:endParaRPr lang="en-US" altLang="ko-KR" sz="4000" dirty="0" smtClean="0"/>
          </a:p>
        </p:txBody>
      </p:sp>
      <p:sp>
        <p:nvSpPr>
          <p:cNvPr id="107" name="직사각형 106"/>
          <p:cNvSpPr/>
          <p:nvPr/>
        </p:nvSpPr>
        <p:spPr>
          <a:xfrm>
            <a:off x="34152661" y="6649296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 flipV="1">
            <a:off x="36067186" y="14996867"/>
            <a:ext cx="11799" cy="1507461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6357268" y="1549052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지문 인증</a:t>
            </a:r>
            <a:endParaRPr lang="ko-KR" altLang="en-US" sz="4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834748" y="10417000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인증 완료 후 개방</a:t>
            </a:r>
            <a:endParaRPr lang="en-US" altLang="ko-KR" sz="4000" dirty="0" smtClean="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27579485" y="10115955"/>
            <a:ext cx="58992" cy="616259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7579483" y="10148889"/>
            <a:ext cx="589940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 flipV="1">
            <a:off x="9165163" y="29748718"/>
            <a:ext cx="28312" cy="159878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421242" y="11379121"/>
            <a:ext cx="800219" cy="22724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smtClean="0"/>
              <a:t>환경설정</a:t>
            </a:r>
            <a:endParaRPr lang="ko-KR" altLang="en-US" sz="4000" dirty="0"/>
          </a:p>
        </p:txBody>
      </p:sp>
      <p:sp>
        <p:nvSpPr>
          <p:cNvPr id="121" name="직사각형 120"/>
          <p:cNvSpPr/>
          <p:nvPr/>
        </p:nvSpPr>
        <p:spPr>
          <a:xfrm>
            <a:off x="16665502" y="28651841"/>
            <a:ext cx="3829050" cy="8122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rot="1953814">
            <a:off x="11727092" y="29521510"/>
            <a:ext cx="4309540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53814">
            <a:off x="12467820" y="31201307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지문 </a:t>
            </a:r>
            <a:r>
              <a:rPr lang="ko-KR" altLang="en-US" sz="4000" dirty="0" smtClean="0"/>
              <a:t>재등록</a:t>
            </a:r>
            <a:endParaRPr lang="en-US" altLang="ko-KR" sz="4000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 rot="1953814" flipH="1">
            <a:off x="11628070" y="30773286"/>
            <a:ext cx="4408562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953814">
            <a:off x="12077886" y="28610660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지문 등록 완료</a:t>
            </a:r>
            <a:endParaRPr lang="en-US" altLang="ko-KR" sz="4000" dirty="0" smtClean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1104867" y="32538873"/>
            <a:ext cx="4309540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068008" y="34210390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수정 완료</a:t>
            </a:r>
            <a:endParaRPr lang="en-US" altLang="ko-KR" sz="4000" dirty="0" smtClean="0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21005845" y="33790649"/>
            <a:ext cx="4408562" cy="24157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455661" y="31628023"/>
            <a:ext cx="3576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금고 등록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삭제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15459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161</Words>
  <Application>Microsoft Office PowerPoint</Application>
  <PresentationFormat>사용자 지정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Hyeon Seong</dc:creator>
  <cp:lastModifiedBy>Lim Hyeon Seong</cp:lastModifiedBy>
  <cp:revision>26</cp:revision>
  <dcterms:created xsi:type="dcterms:W3CDTF">2020-04-29T11:24:11Z</dcterms:created>
  <dcterms:modified xsi:type="dcterms:W3CDTF">2020-04-29T12:38:30Z</dcterms:modified>
</cp:coreProperties>
</file>