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5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3020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10" autoAdjust="0"/>
  </p:normalViewPr>
  <p:slideViewPr>
    <p:cSldViewPr snapToGrid="0" snapToObjects="1">
      <p:cViewPr varScale="1">
        <p:scale>
          <a:sx n="84" d="100"/>
          <a:sy n="84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A45E7-9A8B-4EF0-AAC4-BA232154240F}" type="datetimeFigureOut">
              <a:rPr lang="es-ES" smtClean="0"/>
              <a:pPr/>
              <a:t>13/10/2015</a:t>
            </a:fld>
            <a:endParaRPr lang="es-E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73E30-2FB0-4B1C-B406-54856447C82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6437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u="none" dirty="0" smtClean="0">
                <a:ea typeface="ＭＳ Ｐゴシック" pitchFamily="34" charset="-128"/>
              </a:rPr>
              <a:t>CARO</a:t>
            </a:r>
            <a:r>
              <a:rPr lang="pt-BR" b="1" u="none" baseline="0" dirty="0" smtClean="0">
                <a:ea typeface="ＭＳ Ｐゴシック" pitchFamily="34" charset="-128"/>
              </a:rPr>
              <a:t> GESTOR</a:t>
            </a:r>
            <a:endParaRPr lang="pt-BR" b="1" u="sng" dirty="0" smtClean="0">
              <a:ea typeface="ＭＳ Ｐゴシック" pitchFamily="34" charset="-128"/>
            </a:endParaRPr>
          </a:p>
          <a:p>
            <a:r>
              <a:rPr lang="pt-BR" dirty="0" smtClean="0">
                <a:ea typeface="ＭＳ Ｐゴシック" pitchFamily="34" charset="-128"/>
              </a:rPr>
              <a:t>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stes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slides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compõem a atividade introdutória sobre o tema: 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formação do leitor: alfabetização e letramento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 Dayse Gonçalves.</a:t>
            </a:r>
            <a:endParaRPr lang="pt-BR" dirty="0" smtClean="0">
              <a:ea typeface="ＭＳ Ｐゴシック" pitchFamily="34" charset="-128"/>
            </a:endParaRPr>
          </a:p>
          <a:p>
            <a:r>
              <a:rPr lang="pt-BR" dirty="0" smtClean="0">
                <a:ea typeface="ＭＳ Ｐゴシック" pitchFamily="34" charset="-128"/>
              </a:rPr>
              <a:t>Sugerimos</a:t>
            </a:r>
            <a:r>
              <a:rPr lang="pt-BR" baseline="0" dirty="0" smtClean="0">
                <a:ea typeface="ＭＳ Ｐゴシック" pitchFamily="34" charset="-128"/>
              </a:rPr>
              <a:t> </a:t>
            </a:r>
            <a:r>
              <a:rPr lang="pt-BR" dirty="0" smtClean="0">
                <a:ea typeface="ＭＳ Ｐゴシック" pitchFamily="34" charset="-128"/>
              </a:rPr>
              <a:t>estudar o texto de orientação para cada </a:t>
            </a:r>
            <a:r>
              <a:rPr lang="pt-BR" i="1" dirty="0" smtClean="0">
                <a:ea typeface="ＭＳ Ｐゴシック" pitchFamily="34" charset="-128"/>
              </a:rPr>
              <a:t>slide</a:t>
            </a:r>
            <a:r>
              <a:rPr lang="pt-BR" dirty="0" smtClean="0">
                <a:ea typeface="ＭＳ Ｐゴシック" pitchFamily="34" charset="-128"/>
              </a:rPr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ea typeface="ＭＳ Ｐゴシック" pitchFamily="34" charset="-128"/>
              </a:rPr>
              <a:t>	</a:t>
            </a:r>
            <a:endParaRPr lang="pt-BR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>
                <a:ea typeface="ＭＳ Ｐゴシック" pitchFamily="34" charset="-128"/>
              </a:rPr>
              <a:t>LEIA O TÍTULO DA PALESTRA E APRESENTE</a:t>
            </a:r>
            <a:r>
              <a:rPr lang="pt-BR" b="1" baseline="0" dirty="0" smtClean="0">
                <a:ea typeface="ＭＳ Ｐゴシック" pitchFamily="34" charset="-128"/>
              </a:rPr>
              <a:t> A PROFESSORA DAYSE GONÇALVES</a:t>
            </a:r>
            <a:endParaRPr lang="pt-BR" sz="1200" b="1" noProof="0" dirty="0" smtClean="0"/>
          </a:p>
          <a:p>
            <a:pPr eaLnBrk="1" hangingPunct="1">
              <a:lnSpc>
                <a:spcPct val="80000"/>
              </a:lnSpc>
            </a:pPr>
            <a:r>
              <a:rPr lang="pt-BR" sz="1200" b="0" baseline="0" noProof="0" dirty="0" smtClean="0"/>
              <a:t>(Mestre em Educação pela Pontifícia Universidade Católica de São Paulo. Formadora de professores em Educação Infantil e Alfabetização.)</a:t>
            </a:r>
            <a:endParaRPr lang="pt-BR" sz="1200" b="0" noProof="0" dirty="0" smtClean="0"/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Etapa 1</a:t>
            </a:r>
            <a:r>
              <a:rPr lang="pt-BR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a atividade: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 Organize a sala com as cadeiras em círculo. No centro da roda, prepare uma instalação sobre um tapete, que deve conter: folhas de papel sulfite em branco, giz, apagador, livros antigos, livros de literatura infantil, lápis, borracha, uma lancheira, uma maçã, uma bola, uma boneca, um carrinho, fotos de cartilhas e livros de alfabetização que correspondam às décadas em que seus professores possivelmente foram alfabetizados, cenas de crianças em atividade de alfabetização.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 Prepare previamente os equipamentos de som e projeção. Caso a escola não disponha desse recurso, providencie uma cópia impressa do material.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 Disponibilize meia folha de papel sulfite para cada participante e uma caneta hidrocor.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 Deixe estendido na parede um papel de embrulho (fundo de um painel) com os dizeres: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formação do leitor: alfabetização e letramento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Deixe projetado o primeiro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o tema do encontro.</a:t>
            </a:r>
          </a:p>
          <a:p>
            <a:endParaRPr lang="en-US" dirty="0" smtClean="0"/>
          </a:p>
          <a:p>
            <a:endParaRPr lang="es-E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73E30-2FB0-4B1C-B406-54856447C827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6330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LEIA O TÍTULO DO 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DESENVOLVA</a:t>
            </a:r>
            <a:r>
              <a:rPr lang="pt-BR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ATIVIDADE ABAIXO.</a:t>
            </a:r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Etapa 2 – Durante a atividade: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Deixe projetado o primeiro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o tema do encontro.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 Acolha a equipe de educadores(as) e convide-os a sentar no círculo ao redor da instalação e a observá-la atentamente.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Coloque uma música de fundo.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Depois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observarem a cena, instigue-os a escolher um dos objetos que represente o modo como aprenderam a ler e escrever.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Sugira que compartilhem com o grupo o objeto escolhido e as razões pelas quais o escolheu.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Construa brevemente, no tapete de papel bobina, a história de leitura dos professores.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Observação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 Ao concluir as narrativas, peça ao grupo que trace um paralelo entre os depoimentos comparando-os com o processo de alfabetização e letramento proporcionados pela escola hoje. Faça isso de forma coletiva,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usando o quadro de anotações para o registro das ideias.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1CECB-B7A7-504F-9117-4EC6B7A501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1136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LEIA</a:t>
            </a:r>
            <a:r>
              <a:rPr lang="pt-BR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PERGUNTA 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SLIDE </a:t>
            </a:r>
            <a:r>
              <a:rPr lang="pt-BR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DESENVOLVA A ATIVIDADE ABAIXO.</a:t>
            </a:r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Etapa 3 – Durante a atividade: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Para completar a atividade inicial, sugira que escrevam em meia folha de sulfite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resposta para a pergunta do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que significa ser alfabetizado hoje?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Este momento permitirá explorar a ideia que os educadores têm sobre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alfabetização e letramento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Depois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compartilhar os textos, construa com eles um painel.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1CECB-B7A7-504F-9117-4EC6B7A501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8010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LEIA A</a:t>
            </a:r>
            <a:r>
              <a:rPr lang="pt-BR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CITAÇÃO 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SLIDE.</a:t>
            </a:r>
            <a:endParaRPr lang="pt-B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Etapa 4 – Conclusão: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Encerre a atividade com o pensamento de Paulo Freire sobre leitura. Dê continuidade aos trabalhos com o encaminhamento dos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Dayse Gonçalves sobre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formação do leitor: alfabetização e letramento.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dirty="0" smtClean="0"/>
              <a:t>Fonte: </a:t>
            </a:r>
            <a:r>
              <a:rPr lang="pt-BR" sz="1200" b="0" i="0" kern="1200" cap="small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Freire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Paulo. 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importância do ato de ler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em três artigos que se completam. 22 ed. São Paulo: Cortez, 1988. 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1CECB-B7A7-504F-9117-4EC6B7A501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76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9467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6943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1338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0CAAC6-6F67-BD4D-A026-B86615DB10E9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57908AE-15E4-E142-8CE8-D7826A485F1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839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undo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080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97393" y="267097"/>
            <a:ext cx="8587978" cy="6229772"/>
            <a:chOff x="197393" y="267097"/>
            <a:chExt cx="8587978" cy="6229772"/>
          </a:xfrm>
        </p:grpSpPr>
        <p:pic>
          <p:nvPicPr>
            <p:cNvPr id="5" name="Picture 4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97393" y="267097"/>
              <a:ext cx="3212666" cy="1841134"/>
            </a:xfrm>
            <a:prstGeom prst="rect">
              <a:avLst/>
            </a:prstGeom>
          </p:spPr>
        </p:pic>
        <p:pic>
          <p:nvPicPr>
            <p:cNvPr id="6" name="Picture 5" descr="logo_s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850424" y="5354156"/>
              <a:ext cx="934947" cy="1142713"/>
            </a:xfrm>
            <a:prstGeom prst="rect">
              <a:avLst/>
            </a:prstGeom>
          </p:spPr>
        </p:pic>
        <p:pic>
          <p:nvPicPr>
            <p:cNvPr id="3" name="Picture 2" descr="img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10513" y="3340015"/>
              <a:ext cx="6716721" cy="2491223"/>
            </a:xfrm>
            <a:prstGeom prst="rect">
              <a:avLst/>
            </a:prstGeom>
          </p:spPr>
        </p:pic>
        <p:sp>
          <p:nvSpPr>
            <p:cNvPr id="8" name="Retângulo 5"/>
            <p:cNvSpPr>
              <a:spLocks noChangeArrowheads="1"/>
            </p:cNvSpPr>
            <p:nvPr/>
          </p:nvSpPr>
          <p:spPr bwMode="auto">
            <a:xfrm>
              <a:off x="6152759" y="2174491"/>
              <a:ext cx="2559542" cy="35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4291" tIns="32146" rIns="64291" bIns="32146">
              <a:spAutoFit/>
            </a:bodyPr>
            <a:lstStyle/>
            <a:p>
              <a:pPr algn="r">
                <a:lnSpc>
                  <a:spcPts val="2039"/>
                </a:lnSpc>
              </a:pPr>
              <a:r>
                <a:rPr lang="pt-B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charset="0"/>
                </a:rPr>
                <a:t>Dayse Gonçalves</a:t>
              </a:r>
            </a:p>
          </p:txBody>
        </p:sp>
        <p:sp>
          <p:nvSpPr>
            <p:cNvPr id="10" name="Retângulo 5"/>
            <p:cNvSpPr>
              <a:spLocks noChangeArrowheads="1"/>
            </p:cNvSpPr>
            <p:nvPr/>
          </p:nvSpPr>
          <p:spPr bwMode="auto">
            <a:xfrm>
              <a:off x="4891581" y="1722512"/>
              <a:ext cx="3820720" cy="365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4291" tIns="32146" rIns="64291" bIns="32146">
              <a:spAutoFit/>
            </a:bodyPr>
            <a:lstStyle/>
            <a:p>
              <a:pPr algn="r">
                <a:lnSpc>
                  <a:spcPts val="2039"/>
                </a:lnSpc>
              </a:pPr>
              <a:r>
                <a:rPr lang="pt-BR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charset="0"/>
                </a:rPr>
                <a:t>Atividade Introdutória</a:t>
              </a:r>
              <a:endPara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charset="0"/>
              </a:endParaRPr>
            </a:p>
          </p:txBody>
        </p:sp>
        <p:sp>
          <p:nvSpPr>
            <p:cNvPr id="11" name="CaixaDeTexto 5"/>
            <p:cNvSpPr txBox="1">
              <a:spLocks noChangeArrowheads="1"/>
            </p:cNvSpPr>
            <p:nvPr/>
          </p:nvSpPr>
          <p:spPr bwMode="auto">
            <a:xfrm>
              <a:off x="3618366" y="368983"/>
              <a:ext cx="5114784" cy="1234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4291" tIns="32146" rIns="64291" bIns="32146">
              <a:spAutoFit/>
            </a:bodyPr>
            <a:lstStyle/>
            <a:p>
              <a:pPr algn="r">
                <a:defRPr/>
              </a:pPr>
              <a:r>
                <a:rPr lang="pt-BR" sz="3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ALFABETIZAÇÃO E LETRAMENTO</a:t>
              </a:r>
              <a:endParaRPr lang="pt-BR" sz="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1514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917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8252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4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1828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918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9134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184</Words>
  <Application>Microsoft Office PowerPoint</Application>
  <PresentationFormat>Apresentação na tela (4:3)</PresentationFormat>
  <Paragraphs>43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Alê</dc:creator>
  <cp:lastModifiedBy>MCarreira</cp:lastModifiedBy>
  <cp:revision>34</cp:revision>
  <dcterms:created xsi:type="dcterms:W3CDTF">2015-05-12T13:03:12Z</dcterms:created>
  <dcterms:modified xsi:type="dcterms:W3CDTF">2015-10-13T18:31:11Z</dcterms:modified>
</cp:coreProperties>
</file>