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a6a72583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a6a72583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a6a7258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a6a7258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a6a72583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a6a72583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a6a72583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a6a72583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a6a72583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a6a7258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a6a72583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a6a72583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a6a72583e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a6a72583e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Relationship Id="rId10" Type="http://schemas.openxmlformats.org/officeDocument/2006/relationships/image" Target="../media/image8.png"/><Relationship Id="rId9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800" y="0"/>
            <a:ext cx="9228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980675" y="744575"/>
            <a:ext cx="34962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Youtube video comments analyzer</a:t>
            </a:r>
            <a:endParaRPr sz="2800"/>
          </a:p>
        </p:txBody>
      </p:sp>
      <p:sp>
        <p:nvSpPr>
          <p:cNvPr id="58" name="Google Shape;58;p13"/>
          <p:cNvSpPr txBox="1"/>
          <p:nvPr/>
        </p:nvSpPr>
        <p:spPr>
          <a:xfrm>
            <a:off x="4980675" y="2723475"/>
            <a:ext cx="355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Shira &amp; Daniel</a:t>
            </a:r>
            <a:endParaRPr sz="1600"/>
          </a:p>
        </p:txBody>
      </p:sp>
      <p:sp>
        <p:nvSpPr>
          <p:cNvPr id="59" name="Google Shape;59;p13"/>
          <p:cNvSpPr txBox="1"/>
          <p:nvPr/>
        </p:nvSpPr>
        <p:spPr>
          <a:xfrm>
            <a:off x="5025100" y="3226525"/>
            <a:ext cx="36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29/09/2022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022900" y="3663675"/>
            <a:ext cx="36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Engineer course March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444050" y="199825"/>
            <a:ext cx="831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Agenda</a:t>
            </a:r>
            <a:endParaRPr sz="2200"/>
          </a:p>
        </p:txBody>
      </p:sp>
      <p:sp>
        <p:nvSpPr>
          <p:cNvPr id="66" name="Google Shape;66;p14"/>
          <p:cNvSpPr txBox="1"/>
          <p:nvPr/>
        </p:nvSpPr>
        <p:spPr>
          <a:xfrm>
            <a:off x="285600" y="925650"/>
            <a:ext cx="3448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purpose of the project</a:t>
            </a:r>
            <a:endParaRPr sz="1600"/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Project a</a:t>
            </a:r>
            <a:r>
              <a:rPr lang="en-GB" sz="1600"/>
              <a:t>rchitecture</a:t>
            </a:r>
            <a:endParaRPr sz="1600"/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Live demo</a:t>
            </a:r>
            <a:endParaRPr sz="1600"/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Python packages</a:t>
            </a:r>
            <a:endParaRPr sz="1600"/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Limitations and future features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444050" y="199825"/>
            <a:ext cx="834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The purpose of the analyzer</a:t>
            </a:r>
            <a:endParaRPr sz="2200"/>
          </a:p>
        </p:txBody>
      </p:sp>
      <p:sp>
        <p:nvSpPr>
          <p:cNvPr id="72" name="Google Shape;72;p15"/>
          <p:cNvSpPr txBox="1"/>
          <p:nvPr/>
        </p:nvSpPr>
        <p:spPr>
          <a:xfrm>
            <a:off x="285600" y="925650"/>
            <a:ext cx="6759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Perform sentiment analysis (positive, negative)</a:t>
            </a:r>
            <a:endParaRPr sz="1600"/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Analyze emotions out of comments</a:t>
            </a:r>
            <a:endParaRPr sz="1600"/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Perform descriptive statistics on video comments</a:t>
            </a:r>
            <a:endParaRPr sz="1600"/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Allow users to get insights out of the comment thread</a:t>
            </a:r>
            <a:endParaRPr sz="16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275" y="3275500"/>
            <a:ext cx="3247800" cy="18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25" y="1035850"/>
            <a:ext cx="1056900" cy="7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63050" y="1858125"/>
            <a:ext cx="15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Youtube v3 API</a:t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 flipH="1" rot="10800000">
            <a:off x="1954225" y="1399175"/>
            <a:ext cx="7623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874" y="939820"/>
            <a:ext cx="1258275" cy="9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646850" y="1858125"/>
            <a:ext cx="15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Cleaning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4488" y="874475"/>
            <a:ext cx="1056900" cy="105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 flipH="1" rot="10800000">
            <a:off x="3897575" y="1336950"/>
            <a:ext cx="7623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4557625" y="1858125"/>
            <a:ext cx="18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Detection</a:t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 flipH="1" rot="10800000">
            <a:off x="6085175" y="1289525"/>
            <a:ext cx="7623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6612000" y="1858125"/>
            <a:ext cx="185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Sentiment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VADER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5025" y="1877925"/>
            <a:ext cx="5760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0066" y="734213"/>
            <a:ext cx="2116608" cy="12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47475" y="3186537"/>
            <a:ext cx="2215824" cy="116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>
            <a:off x="7849600" y="2543350"/>
            <a:ext cx="105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7052425" y="4412650"/>
            <a:ext cx="185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Emotions analysis with OneAI API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99324" y="3180100"/>
            <a:ext cx="2116600" cy="12649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6"/>
          <p:cNvCxnSpPr/>
          <p:nvPr/>
        </p:nvCxnSpPr>
        <p:spPr>
          <a:xfrm flipH="1">
            <a:off x="5749125" y="3808850"/>
            <a:ext cx="7623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3696900" y="4323325"/>
            <a:ext cx="185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Publish findings on Streamlit web app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22925" y="129300"/>
            <a:ext cx="866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Project architecture</a:t>
            </a:r>
            <a:endParaRPr sz="22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2275" y="1184425"/>
            <a:ext cx="5735750" cy="32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37300" y="287350"/>
            <a:ext cx="866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Live Demo</a:t>
            </a:r>
            <a:endParaRPr sz="22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222925" y="129300"/>
            <a:ext cx="866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Unfamiliar</a:t>
            </a:r>
            <a:r>
              <a:rPr lang="en-GB" sz="2200"/>
              <a:t> </a:t>
            </a:r>
            <a:r>
              <a:rPr lang="en-GB" sz="2200"/>
              <a:t>Python Packages in the project</a:t>
            </a:r>
            <a:endParaRPr sz="22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875" y="1491378"/>
            <a:ext cx="847675" cy="8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7875" y="652500"/>
            <a:ext cx="663702" cy="7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6300" y="3264138"/>
            <a:ext cx="1362176" cy="76622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0" y="718375"/>
            <a:ext cx="2556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NLTK</a:t>
            </a:r>
            <a:endParaRPr/>
          </a:p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POLYGLOT</a:t>
            </a:r>
            <a:endParaRPr/>
          </a:p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STREAMLIT</a:t>
            </a:r>
            <a:endParaRPr/>
          </a:p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GOOGLEAPICLIENT</a:t>
            </a:r>
            <a:endParaRPr/>
          </a:p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ISO639, ISODATE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6072" y="2397494"/>
            <a:ext cx="1208100" cy="72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4928000" y="933875"/>
            <a:ext cx="255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WORDCLOUD</a:t>
            </a:r>
            <a:endParaRPr/>
          </a:p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SEABORN</a:t>
            </a:r>
            <a:endParaRPr/>
          </a:p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EMOJI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1050" y="790200"/>
            <a:ext cx="1130250" cy="8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4700" y="1775575"/>
            <a:ext cx="1824304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237300" y="287350"/>
            <a:ext cx="866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Limitations and future features</a:t>
            </a:r>
            <a:endParaRPr sz="22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70800" y="810550"/>
            <a:ext cx="86694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Grammar</a:t>
            </a:r>
            <a:r>
              <a:rPr lang="en-GB" sz="1600"/>
              <a:t> correction functions (enhance sentiment and language detection)</a:t>
            </a:r>
            <a:endParaRPr sz="1600"/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Perform whole youtube channel analysis</a:t>
            </a:r>
            <a:endParaRPr sz="1600"/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Filter comments based on dates</a:t>
            </a:r>
            <a:endParaRPr sz="1600"/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Sentiment analysis is not perfect</a:t>
            </a:r>
            <a:r>
              <a:rPr lang="en-GB" sz="1600"/>
              <a:t>: star wars = wars is negative, slang ‘killing it’, cynicism</a:t>
            </a:r>
            <a:endParaRPr sz="1600"/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Publish the youtube comment analyzer app</a:t>
            </a:r>
            <a:endParaRPr sz="1600"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6820" l="0" r="0" t="0"/>
          <a:stretch/>
        </p:blipFill>
        <p:spPr>
          <a:xfrm>
            <a:off x="6655075" y="3441950"/>
            <a:ext cx="2031576" cy="148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2701050" y="1724075"/>
            <a:ext cx="533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Thank you for listening</a:t>
            </a:r>
            <a:endParaRPr sz="2800"/>
          </a:p>
        </p:txBody>
      </p:sp>
      <p:grpSp>
        <p:nvGrpSpPr>
          <p:cNvPr id="128" name="Google Shape;128;p20"/>
          <p:cNvGrpSpPr/>
          <p:nvPr/>
        </p:nvGrpSpPr>
        <p:grpSpPr>
          <a:xfrm>
            <a:off x="3207063" y="2070250"/>
            <a:ext cx="2378651" cy="2452774"/>
            <a:chOff x="3207063" y="2070250"/>
            <a:chExt cx="2378651" cy="2452774"/>
          </a:xfrm>
        </p:grpSpPr>
        <p:pic>
          <p:nvPicPr>
            <p:cNvPr id="129" name="Google Shape;12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52838" y="2961875"/>
              <a:ext cx="1561149" cy="1561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07063" y="2070250"/>
              <a:ext cx="2378651" cy="1703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