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yOiyp9Axw+xYprej+LLpGrgyX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Шасито е проектирано и създадено от нас на 3D принтер. Изпозлваме 4 DC мотора, Arduino uno, Bluetooth module, motor driver (L293N), и държач на батерии</a:t>
            </a:r>
            <a:endParaRPr/>
          </a:p>
        </p:txBody>
      </p:sp>
      <p:sp>
        <p:nvSpPr>
          <p:cNvPr id="308" name="Google Shape;3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Някои от сфера в които може да се използва нашата система включват използването във...</a:t>
            </a:r>
            <a:endParaRPr/>
          </a:p>
        </p:txBody>
      </p:sp>
      <p:sp>
        <p:nvSpPr>
          <p:cNvPr id="322" name="Google Shape;3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Главната част на приложението е написана във vs code на езика python като сме използвали библиотеките opencv и mediapipe. Opencv ни позволява за да извличаме информация от камерата която запазваме за обработка. MediaPipe е библиотеката която изпозлваме за да идентифицираме 21 точки на ръката, които използваме за разпознаване на различните жестове. Използвали сме Arduino IDE и C++ за програмиране на количката и свързване към Python приложението чрез Bluetooth.</a:t>
            </a:r>
            <a:endParaRPr/>
          </a:p>
        </p:txBody>
      </p:sp>
      <p:sp>
        <p:nvSpPr>
          <p:cNvPr id="346" name="Google Shape;3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Q1. Как се засичат жестовете. ОТГ:  Написахме алгоритъм  който сравнява позициите на точките спрямо една друга и така разпознаваме различните жестове.</a:t>
            </a:r>
            <a:endParaRPr/>
          </a:p>
        </p:txBody>
      </p:sp>
      <p:sp>
        <p:nvSpPr>
          <p:cNvPr id="382" name="Google Shape;3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3493755" y="2460199"/>
            <a:ext cx="5204489" cy="885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lt1"/>
                </a:solidFill>
              </a:rPr>
              <a:t>Жестомобил</a:t>
            </a:r>
            <a:endParaRPr sz="5400">
              <a:solidFill>
                <a:schemeClr val="lt1"/>
              </a:solidFill>
            </a:endParaRPr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927178" y="3503275"/>
            <a:ext cx="4508641" cy="1116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Изготвено от Даниел Христов и Симеон Славов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2080947" y="1755501"/>
            <a:ext cx="1598829" cy="531293"/>
            <a:chOff x="2504802" y="1755501"/>
            <a:chExt cx="1598829" cy="531293"/>
          </a:xfrm>
        </p:grpSpPr>
        <p:sp>
          <p:nvSpPr>
            <p:cNvPr id="97" name="Google Shape;97;p1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1"/>
          <p:cNvGrpSpPr/>
          <p:nvPr/>
        </p:nvGrpSpPr>
        <p:grpSpPr>
          <a:xfrm>
            <a:off x="8597506" y="4175798"/>
            <a:ext cx="1861486" cy="1861665"/>
            <a:chOff x="5734053" y="3067000"/>
            <a:chExt cx="724484" cy="724549"/>
          </a:xfrm>
        </p:grpSpPr>
        <p:sp>
          <p:nvSpPr>
            <p:cNvPr id="102" name="Google Shape;102;p1"/>
            <p:cNvSpPr/>
            <p:nvPr/>
          </p:nvSpPr>
          <p:spPr>
            <a:xfrm>
              <a:off x="5734055" y="3067000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793300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5852450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911695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970846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6030092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6089242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734055" y="312624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5793300" y="312624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852450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5911695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970846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030091" y="312624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089242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5734055" y="3185393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5793300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852450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5911695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5970846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6030092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089242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734055" y="3244637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793300" y="324463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5852450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5911695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970846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6030091" y="32446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6089242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5734055" y="3303786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5793300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5852450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911695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970846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030091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6089242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5734055" y="3363031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793300" y="336302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5852450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5911695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5970846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030091" y="3363031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6089242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734055" y="3422181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793300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852450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911695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970846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6030091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6089242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6148487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207638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26688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632603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638527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644442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6148487" y="312624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6207638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626688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632603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6385279" y="312624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6444429" y="312624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6148487" y="318539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6207638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26688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632603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6385279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6444429" y="318539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148487" y="3244634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207638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626688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2603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6385279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6444429" y="324463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6148487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6207638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626688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632603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6385279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6444429" y="330378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148487" y="3363028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6207638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626688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32603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385279" y="336302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444429" y="33630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148487" y="34221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207638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266883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326033" y="342217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385279" y="34221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444429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734055" y="348133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5793300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5852450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5911695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59708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030092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0892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5734055" y="354057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5793300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5852450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5911695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5970846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030092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6089242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734055" y="35997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5793300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5852450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5911695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5970846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6030091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6089242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5734053" y="365896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5793299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5852449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591169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597084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030090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089242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5734055" y="371811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5793300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5852450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591169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97084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6030091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6089242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5734057" y="3777362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5793301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5852453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5911701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5970854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6030102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6089250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6148495" y="34813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62076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6266891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63260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6385288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6444437" y="34813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6148495" y="354057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6207646" y="35405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6266891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6326042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6385288" y="35405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6444437" y="3540588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6148495" y="35997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6207646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6266891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6326042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6385288" y="359973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6444437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6148495" y="36589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6207646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6266891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6326042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6385288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6444441" y="36589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6148499" y="37181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6207650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626689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632604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6385292" y="371812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6444440" y="37181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6148495" y="377737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6207650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266896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326055" y="377735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385314" y="377745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"/>
          <p:cNvSpPr txBox="1"/>
          <p:nvPr>
            <p:ph type="title"/>
          </p:nvPr>
        </p:nvSpPr>
        <p:spPr>
          <a:xfrm>
            <a:off x="5956784" y="396117"/>
            <a:ext cx="5217172" cy="11588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Съдържание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77" name="Google Shape;277;p2"/>
          <p:cNvGrpSpPr/>
          <p:nvPr/>
        </p:nvGrpSpPr>
        <p:grpSpPr>
          <a:xfrm>
            <a:off x="496583" y="975545"/>
            <a:ext cx="1910252" cy="709660"/>
            <a:chOff x="2267504" y="2540250"/>
            <a:chExt cx="1990951" cy="739640"/>
          </a:xfrm>
        </p:grpSpPr>
        <p:sp>
          <p:nvSpPr>
            <p:cNvPr id="278" name="Google Shape;278;p2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2"/>
          <p:cNvSpPr/>
          <p:nvPr/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"/>
          <p:cNvSpPr/>
          <p:nvPr/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2"/>
          <p:cNvGrpSpPr/>
          <p:nvPr/>
        </p:nvGrpSpPr>
        <p:grpSpPr>
          <a:xfrm>
            <a:off x="4109667" y="4903343"/>
            <a:ext cx="975169" cy="975171"/>
            <a:chOff x="5829300" y="3162300"/>
            <a:chExt cx="532256" cy="532257"/>
          </a:xfrm>
        </p:grpSpPr>
        <p:sp>
          <p:nvSpPr>
            <p:cNvPr id="283" name="Google Shape;283;p2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6" name="Google Shape;296;p2"/>
          <p:cNvGrpSpPr/>
          <p:nvPr/>
        </p:nvGrpSpPr>
        <p:grpSpPr>
          <a:xfrm>
            <a:off x="5956783" y="2266001"/>
            <a:ext cx="5217173" cy="3314520"/>
            <a:chOff x="0" y="518409"/>
            <a:chExt cx="5217173" cy="3314520"/>
          </a:xfrm>
        </p:grpSpPr>
        <p:sp>
          <p:nvSpPr>
            <p:cNvPr id="297" name="Google Shape;297;p2"/>
            <p:cNvSpPr/>
            <p:nvPr/>
          </p:nvSpPr>
          <p:spPr>
            <a:xfrm>
              <a:off x="0" y="518409"/>
              <a:ext cx="5217173" cy="761670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 txBox="1"/>
            <p:nvPr/>
          </p:nvSpPr>
          <p:spPr>
            <a:xfrm>
              <a:off x="37182" y="555591"/>
              <a:ext cx="5142809" cy="68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en-US" sz="3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Какво е жестомобил?</a:t>
              </a:r>
              <a:endParaRPr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0" y="1369359"/>
              <a:ext cx="5217173" cy="761670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 txBox="1"/>
            <p:nvPr/>
          </p:nvSpPr>
          <p:spPr>
            <a:xfrm>
              <a:off x="37182" y="1406541"/>
              <a:ext cx="5142809" cy="68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en-US" sz="3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Къде може да се използва?</a:t>
              </a:r>
              <a:endParaRPr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0" y="2220309"/>
              <a:ext cx="5217173" cy="761670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 txBox="1"/>
            <p:nvPr/>
          </p:nvSpPr>
          <p:spPr>
            <a:xfrm>
              <a:off x="37182" y="2257491"/>
              <a:ext cx="5142809" cy="68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en-US" sz="3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Използвани технологии</a:t>
              </a:r>
              <a:endParaRPr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0" y="3071259"/>
              <a:ext cx="5217173" cy="761670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 txBox="1"/>
            <p:nvPr/>
          </p:nvSpPr>
          <p:spPr>
            <a:xfrm>
              <a:off x="37182" y="3108441"/>
              <a:ext cx="5142809" cy="6873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en-US" sz="3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Демонстрация</a:t>
              </a:r>
              <a:endParaRPr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"/>
          <p:cNvSpPr txBox="1"/>
          <p:nvPr>
            <p:ph type="title"/>
          </p:nvPr>
        </p:nvSpPr>
        <p:spPr>
          <a:xfrm>
            <a:off x="1295400" y="669925"/>
            <a:ext cx="4800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Какво е жестомобил?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12" name="Google Shape;312;p3"/>
          <p:cNvCxnSpPr/>
          <p:nvPr/>
        </p:nvCxnSpPr>
        <p:spPr>
          <a:xfrm rot="10800000">
            <a:off x="1" y="2026340"/>
            <a:ext cx="6095999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3" name="Google Shape;313;p3"/>
          <p:cNvSpPr txBox="1"/>
          <p:nvPr>
            <p:ph idx="1" type="body"/>
          </p:nvPr>
        </p:nvSpPr>
        <p:spPr>
          <a:xfrm>
            <a:off x="1295400" y="2288833"/>
            <a:ext cx="4800600" cy="37115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Жестомобилът е количка задвижвана чрез жестове с цел демонстрация на компютърно виждане и изкуствен интелект.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14" name="Google Shape;3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891662">
            <a:off x="6654734" y="-431157"/>
            <a:ext cx="4329924" cy="577322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"/>
          <p:cNvSpPr/>
          <p:nvPr/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"/>
          <p:cNvSpPr/>
          <p:nvPr/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2588" y="2672861"/>
            <a:ext cx="4738852" cy="4608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9720" y="3429000"/>
            <a:ext cx="4117190" cy="333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"/>
          <p:cNvSpPr/>
          <p:nvPr/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"/>
          <p:cNvSpPr/>
          <p:nvPr/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"/>
          <p:cNvSpPr/>
          <p:nvPr/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"/>
          <p:cNvSpPr txBox="1"/>
          <p:nvPr>
            <p:ph type="title"/>
          </p:nvPr>
        </p:nvSpPr>
        <p:spPr>
          <a:xfrm>
            <a:off x="1102368" y="1651560"/>
            <a:ext cx="4030132" cy="3215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>
                <a:solidFill>
                  <a:schemeClr val="lt1"/>
                </a:solidFill>
              </a:rPr>
              <a:t>Къде може да се използва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29" name="Google Shape;329;p4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330" name="Google Shape;330;p4"/>
            <p:cNvSpPr/>
            <p:nvPr/>
          </p:nvSpPr>
          <p:spPr>
            <a:xfrm>
              <a:off x="0" y="377893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0" y="817628"/>
              <a:ext cx="1861854" cy="277779"/>
            </a:xfrm>
            <a:custGeom>
              <a:rect b="b" l="l" r="r" t="t"/>
              <a:pathLst>
                <a:path extrusionOk="0" h="277779" w="1861854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4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"/>
          <p:cNvSpPr/>
          <p:nvPr/>
        </p:nvSpPr>
        <p:spPr>
          <a:xfrm>
            <a:off x="4588524" y="457812"/>
            <a:ext cx="914565" cy="914565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"/>
          <p:cNvSpPr txBox="1"/>
          <p:nvPr>
            <p:ph idx="1" type="body"/>
          </p:nvPr>
        </p:nvSpPr>
        <p:spPr>
          <a:xfrm>
            <a:off x="6238958" y="1372377"/>
            <a:ext cx="52173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>
                <a:solidFill>
                  <a:schemeClr val="lt1"/>
                </a:solidFill>
              </a:rPr>
              <a:t>Във виртуална реалност (VR) или добавена реалност (AR) за интерактивни игри и преживявания.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>
                <a:solidFill>
                  <a:schemeClr val="lt1"/>
                </a:solidFill>
              </a:rPr>
              <a:t>За подпомагане на хора с двигателни или комуникативни затруднения (например, парализирани хора).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>
                <a:solidFill>
                  <a:schemeClr val="lt1"/>
                </a:solidFill>
              </a:rPr>
              <a:t>Управление на роботи или машини с жестове.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solidFill>
                <a:schemeClr val="lt1"/>
              </a:solidFill>
            </a:endParaRPr>
          </a:p>
        </p:txBody>
      </p:sp>
      <p:grpSp>
        <p:nvGrpSpPr>
          <p:cNvPr id="337" name="Google Shape;337;p4"/>
          <p:cNvGrpSpPr/>
          <p:nvPr/>
        </p:nvGrpSpPr>
        <p:grpSpPr>
          <a:xfrm>
            <a:off x="9812239" y="6139464"/>
            <a:ext cx="1054466" cy="469689"/>
            <a:chOff x="9841624" y="4115729"/>
            <a:chExt cx="602169" cy="268223"/>
          </a:xfrm>
        </p:grpSpPr>
        <p:sp>
          <p:nvSpPr>
            <p:cNvPr id="338" name="Google Shape;338;p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5"/>
          <p:cNvSpPr txBox="1"/>
          <p:nvPr>
            <p:ph type="title"/>
          </p:nvPr>
        </p:nvSpPr>
        <p:spPr>
          <a:xfrm>
            <a:off x="7158788" y="1069016"/>
            <a:ext cx="4868012" cy="818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</a:pPr>
            <a:r>
              <a:rPr lang="en-US" sz="3600">
                <a:solidFill>
                  <a:schemeClr val="lt1"/>
                </a:solidFill>
              </a:rPr>
              <a:t>Използвани технологии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descr="Python Logo PNG Transparent &amp; SVG Vector - Freebie Supply" id="350" name="Google Shape;35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81" y="219938"/>
            <a:ext cx="2029226" cy="201908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"/>
          <p:cNvSpPr/>
          <p:nvPr/>
        </p:nvSpPr>
        <p:spPr>
          <a:xfrm>
            <a:off x="290807" y="-19877"/>
            <a:ext cx="3483100" cy="2909287"/>
          </a:xfrm>
          <a:custGeom>
            <a:rect b="b" l="l" r="r" t="t"/>
            <a:pathLst>
              <a:path extrusionOk="0" h="2909287" w="3483100">
                <a:moveTo>
                  <a:pt x="452171" y="0"/>
                </a:moveTo>
                <a:lnTo>
                  <a:pt x="3030929" y="0"/>
                </a:lnTo>
                <a:lnTo>
                  <a:pt x="3085415" y="59949"/>
                </a:lnTo>
                <a:cubicBezTo>
                  <a:pt x="3333857" y="360992"/>
                  <a:pt x="3483100" y="746936"/>
                  <a:pt x="3483100" y="1167737"/>
                </a:cubicBezTo>
                <a:cubicBezTo>
                  <a:pt x="3483100" y="2129569"/>
                  <a:pt x="2703382" y="2909287"/>
                  <a:pt x="1741550" y="2909287"/>
                </a:cubicBezTo>
                <a:cubicBezTo>
                  <a:pt x="779718" y="2909287"/>
                  <a:pt x="0" y="2129569"/>
                  <a:pt x="0" y="1167737"/>
                </a:cubicBezTo>
                <a:cubicBezTo>
                  <a:pt x="0" y="746936"/>
                  <a:pt x="149243" y="360992"/>
                  <a:pt x="397685" y="59949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OpenCVLogo · opencv/opencv Wiki · GitHub" id="352" name="Google Shape;35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516" y="406949"/>
            <a:ext cx="1883745" cy="1747173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5"/>
          <p:cNvSpPr/>
          <p:nvPr/>
        </p:nvSpPr>
        <p:spPr>
          <a:xfrm>
            <a:off x="4204603" y="72657"/>
            <a:ext cx="2523489" cy="2523489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3815778" y="2356070"/>
            <a:ext cx="419129" cy="419129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3815778" y="2356070"/>
            <a:ext cx="419129" cy="419129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ogo with text on it&#10;&#10;Description automatically generated" id="356" name="Google Shape;35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62272" y="3340003"/>
            <a:ext cx="3051679" cy="3051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duino Logo PNG Transparent &amp; SVG Vector - Freebie Supply" id="357" name="Google Shape;35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72541" y="3854310"/>
            <a:ext cx="2325720" cy="158148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"/>
          <p:cNvSpPr/>
          <p:nvPr/>
        </p:nvSpPr>
        <p:spPr>
          <a:xfrm>
            <a:off x="-13252" y="3147297"/>
            <a:ext cx="3212182" cy="3665314"/>
          </a:xfrm>
          <a:custGeom>
            <a:rect b="b" l="l" r="r" t="t"/>
            <a:pathLst>
              <a:path extrusionOk="0" h="3665314" w="3212182">
                <a:moveTo>
                  <a:pt x="1379525" y="0"/>
                </a:moveTo>
                <a:cubicBezTo>
                  <a:pt x="2391674" y="0"/>
                  <a:pt x="3212182" y="820508"/>
                  <a:pt x="3212182" y="1832657"/>
                </a:cubicBezTo>
                <a:cubicBezTo>
                  <a:pt x="3212182" y="2844806"/>
                  <a:pt x="2391674" y="3665314"/>
                  <a:pt x="1379525" y="3665314"/>
                </a:cubicBezTo>
                <a:cubicBezTo>
                  <a:pt x="873451" y="3665314"/>
                  <a:pt x="415286" y="3460187"/>
                  <a:pt x="83641" y="3128542"/>
                </a:cubicBezTo>
                <a:lnTo>
                  <a:pt x="0" y="3036514"/>
                </a:lnTo>
                <a:lnTo>
                  <a:pt x="0" y="628801"/>
                </a:lnTo>
                <a:lnTo>
                  <a:pt x="83641" y="536773"/>
                </a:lnTo>
                <a:cubicBezTo>
                  <a:pt x="415286" y="205127"/>
                  <a:pt x="873451" y="0"/>
                  <a:pt x="1379525" y="0"/>
                </a:cubicBez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3594563" y="3004216"/>
            <a:ext cx="3281677" cy="3281677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5"/>
          <p:cNvGrpSpPr/>
          <p:nvPr/>
        </p:nvGrpSpPr>
        <p:grpSpPr>
          <a:xfrm>
            <a:off x="7430978" y="2284931"/>
            <a:ext cx="4468605" cy="2409581"/>
            <a:chOff x="1609" y="950530"/>
            <a:chExt cx="4468605" cy="2409581"/>
          </a:xfrm>
        </p:grpSpPr>
        <p:sp>
          <p:nvSpPr>
            <p:cNvPr id="361" name="Google Shape;361;p5"/>
            <p:cNvSpPr/>
            <p:nvPr/>
          </p:nvSpPr>
          <p:spPr>
            <a:xfrm>
              <a:off x="1609" y="950530"/>
              <a:ext cx="719085" cy="71908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1609" y="1773228"/>
              <a:ext cx="2054531" cy="394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 txBox="1"/>
            <p:nvPr/>
          </p:nvSpPr>
          <p:spPr>
            <a:xfrm>
              <a:off x="1609" y="1773228"/>
              <a:ext cx="2054531" cy="394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Езици: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609" y="2216275"/>
              <a:ext cx="2054531" cy="1143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 txBox="1"/>
            <p:nvPr/>
          </p:nvSpPr>
          <p:spPr>
            <a:xfrm>
              <a:off x="1609" y="2216275"/>
              <a:ext cx="2054531" cy="1143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Python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C++ (за Arduino)</a:t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2415683" y="950530"/>
              <a:ext cx="719085" cy="71908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415683" y="1773228"/>
              <a:ext cx="2054531" cy="394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"/>
            <p:cNvSpPr txBox="1"/>
            <p:nvPr/>
          </p:nvSpPr>
          <p:spPr>
            <a:xfrm>
              <a:off x="2415683" y="1773228"/>
              <a:ext cx="2054531" cy="394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Библиотеки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415683" y="2216275"/>
              <a:ext cx="2054531" cy="1143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 txBox="1"/>
            <p:nvPr/>
          </p:nvSpPr>
          <p:spPr>
            <a:xfrm>
              <a:off x="2415683" y="2216275"/>
              <a:ext cx="2054531" cy="1143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OpenCV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84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MediaPipe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"/>
          <p:cNvSpPr txBox="1"/>
          <p:nvPr>
            <p:ph type="title"/>
          </p:nvPr>
        </p:nvSpPr>
        <p:spPr>
          <a:xfrm>
            <a:off x="728663" y="1422400"/>
            <a:ext cx="536733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"/>
              <a:buNone/>
            </a:pPr>
            <a:r>
              <a:rPr lang="en-US" sz="50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Демонстрация</a:t>
            </a:r>
            <a:endParaRPr sz="50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7" name="Google Shape;377;p6"/>
          <p:cNvSpPr/>
          <p:nvPr/>
        </p:nvSpPr>
        <p:spPr>
          <a:xfrm>
            <a:off x="6234112" y="638849"/>
            <a:ext cx="5505449" cy="5475644"/>
          </a:xfrm>
          <a:prstGeom prst="rect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hand drawn line with red dots&#10;&#10;Description automatically generated" id="378" name="Google Shape;3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8521" y="1056303"/>
            <a:ext cx="4376630" cy="4640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7"/>
          <p:cNvSpPr/>
          <p:nvPr/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7"/>
          <p:cNvSpPr/>
          <p:nvPr/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7"/>
          <p:cNvSpPr/>
          <p:nvPr/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7"/>
          <p:cNvSpPr txBox="1"/>
          <p:nvPr>
            <p:ph type="title"/>
          </p:nvPr>
        </p:nvSpPr>
        <p:spPr>
          <a:xfrm>
            <a:off x="3581400" y="965580"/>
            <a:ext cx="5204489" cy="31605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5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Благодарим за вниманието!</a:t>
            </a:r>
            <a:endParaRPr sz="54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89" name="Google Shape;389;p7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"/>
          <p:cNvSpPr/>
          <p:nvPr/>
        </p:nvSpPr>
        <p:spPr>
          <a:xfrm>
            <a:off x="10256275" y="975977"/>
            <a:ext cx="413564" cy="413564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7"/>
          <p:cNvGrpSpPr/>
          <p:nvPr/>
        </p:nvGrpSpPr>
        <p:grpSpPr>
          <a:xfrm>
            <a:off x="2080947" y="1755501"/>
            <a:ext cx="1598829" cy="531293"/>
            <a:chOff x="2504802" y="1755501"/>
            <a:chExt cx="1598829" cy="531293"/>
          </a:xfrm>
        </p:grpSpPr>
        <p:sp>
          <p:nvSpPr>
            <p:cNvPr id="392" name="Google Shape;392;p7"/>
            <p:cNvSpPr/>
            <p:nvPr/>
          </p:nvSpPr>
          <p:spPr>
            <a:xfrm>
              <a:off x="2504802" y="2113855"/>
              <a:ext cx="1598614" cy="172939"/>
            </a:xfrm>
            <a:custGeom>
              <a:rect b="b" l="l" r="r" t="t"/>
              <a:pathLst>
                <a:path extrusionOk="0" h="172939" w="1598614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504802" y="1755501"/>
              <a:ext cx="1598829" cy="172724"/>
            </a:xfrm>
            <a:custGeom>
              <a:rect b="b" l="l" r="r" t="t"/>
              <a:pathLst>
                <a:path extrusionOk="0" h="172724" w="1598829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4" name="Google Shape;394;p7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7"/>
          <p:cNvSpPr/>
          <p:nvPr/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7"/>
          <p:cNvGrpSpPr/>
          <p:nvPr/>
        </p:nvGrpSpPr>
        <p:grpSpPr>
          <a:xfrm>
            <a:off x="8597506" y="4175798"/>
            <a:ext cx="1861486" cy="1861665"/>
            <a:chOff x="5734053" y="3067000"/>
            <a:chExt cx="724484" cy="724549"/>
          </a:xfrm>
        </p:grpSpPr>
        <p:sp>
          <p:nvSpPr>
            <p:cNvPr id="397" name="Google Shape;397;p7"/>
            <p:cNvSpPr/>
            <p:nvPr/>
          </p:nvSpPr>
          <p:spPr>
            <a:xfrm>
              <a:off x="5734055" y="3067000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5793300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5852450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5911695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5970846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6030092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6089242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5734055" y="3126244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5793300" y="3126242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5852450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5911695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970846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6030091" y="3126244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6089242" y="3126242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734055" y="3185393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93300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852450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11695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970846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030092" y="3185393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089242" y="318539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5734055" y="3244637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793300" y="324463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5852450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5911695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5970846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030091" y="32446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6089242" y="324463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734055" y="3303786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793300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852450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911695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970846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6030091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6089242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734055" y="3363031"/>
              <a:ext cx="14192" cy="14097"/>
            </a:xfrm>
            <a:custGeom>
              <a:rect b="b" l="l" r="r" t="t"/>
              <a:pathLst>
                <a:path extrusionOk="0" h="14097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5793300" y="3363029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5852450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5911695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5970846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6030091" y="3363031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6089242" y="3363029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5734055" y="3422181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5793300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5852450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5911695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5970846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6030091" y="34221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6089242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6148487" y="306700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6207638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626688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6326033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638527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6444429" y="3067000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6148487" y="3126241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6207638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626688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6326033" y="3126241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6385279" y="312624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6444429" y="3126242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6148487" y="318539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6207638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626688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6326033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6385279" y="318539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6444429" y="3185391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6148487" y="3244634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6207638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626688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326033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385279" y="324463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6444429" y="324463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6148487" y="3303786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6207638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626688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6326033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6385279" y="33037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6444429" y="330378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6148487" y="3363028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6207638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626688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6326033" y="3363028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6385279" y="3363027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6444429" y="33630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6148487" y="3422179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207638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6266883" y="34221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6326033" y="342217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6385279" y="342218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6444429" y="34221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5734055" y="3481330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5793300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5852450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5911695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59708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6030092" y="3481330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60892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734055" y="354057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793300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852450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11695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0846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6030092" y="3540575"/>
              <a:ext cx="14097" cy="14097"/>
            </a:xfrm>
            <a:custGeom>
              <a:rect b="b" l="l" r="r" t="t"/>
              <a:pathLst>
                <a:path extrusionOk="0" h="14097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6089242" y="354057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734055" y="3599725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793300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852450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11695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0846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6030091" y="3599725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6089242" y="359972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734053" y="365896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793299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852449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1169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0845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6030090" y="365896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6089242" y="365896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734055" y="3718118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793300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852450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1169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0846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6030091" y="371811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6089242" y="371811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734057" y="3777362"/>
              <a:ext cx="14192" cy="14096"/>
            </a:xfrm>
            <a:custGeom>
              <a:rect b="b" l="l" r="r" t="t"/>
              <a:pathLst>
                <a:path extrusionOk="0" h="14096" w="14192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793301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852453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11701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0854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6030102" y="3777362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6089250" y="377736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6148495" y="34813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6207646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6266891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6326042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6385288" y="34813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6444437" y="3481329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148495" y="3540578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6207646" y="35405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6266891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6326042" y="354058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385288" y="3540586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6444437" y="3540588"/>
              <a:ext cx="14096" cy="14097"/>
            </a:xfrm>
            <a:custGeom>
              <a:rect b="b" l="l" r="r" t="t"/>
              <a:pathLst>
                <a:path extrusionOk="0" h="14097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6148495" y="3599737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6207646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6266891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6326042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385288" y="3599735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444437" y="3599737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6148495" y="3658981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6207646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6266891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6326042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6385288" y="3658981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6444441" y="3658979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6148499" y="3718130"/>
              <a:ext cx="14097" cy="14096"/>
            </a:xfrm>
            <a:custGeom>
              <a:rect b="b" l="l" r="r" t="t"/>
              <a:pathLst>
                <a:path extrusionOk="0" h="14096" w="14097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6207650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626689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6326045" y="3718130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6385292" y="3718128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6444440" y="3718133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148495" y="3777375"/>
              <a:ext cx="14097" cy="14099"/>
            </a:xfrm>
            <a:custGeom>
              <a:rect b="b" l="l" r="r" t="t"/>
              <a:pathLst>
                <a:path extrusionOk="0" h="14099" w="14097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6207650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6266896" y="3777375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6326055" y="3777354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6385314" y="3777450"/>
              <a:ext cx="14096" cy="14099"/>
            </a:xfrm>
            <a:custGeom>
              <a:rect b="b" l="l" r="r" t="t"/>
              <a:pathLst>
                <a:path extrusionOk="0" h="14099" w="14096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6444424" y="3777424"/>
              <a:ext cx="14096" cy="14096"/>
            </a:xfrm>
            <a:custGeom>
              <a:rect b="b" l="l" r="r" t="t"/>
              <a:pathLst>
                <a:path extrusionOk="0" h="14096" w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2024-11-29T22:51:49Z</dcterms:created>
  <dc:creator>Димитър</dc:creator>
</cp:coreProperties>
</file>