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73" r:id="rId9"/>
    <p:sldId id="264" r:id="rId10"/>
    <p:sldId id="269" r:id="rId11"/>
    <p:sldId id="285" r:id="rId12"/>
  </p:sldIdLst>
  <p:sldSz cx="9144000" cy="5143500" type="screen16x9"/>
  <p:notesSz cx="6858000" cy="9144000"/>
  <p:embeddedFontLst>
    <p:embeddedFont>
      <p:font typeface="Dosis" pitchFamily="2" charset="77"/>
      <p:regular r:id="rId14"/>
      <p:bold r:id="rId15"/>
    </p:embeddedFont>
    <p:embeddedFont>
      <p:font typeface="Hind Siliguri Medium" panose="020B0604020202020204" pitchFamily="34" charset="0"/>
      <p:regular r:id="rId16"/>
      <p:bold r:id="rId17"/>
    </p:embeddedFont>
    <p:embeddedFont>
      <p:font typeface="Mountains of Christmas" panose="030005000506000A0004" pitchFamily="66" charset="0"/>
      <p:regular r:id="rId18"/>
      <p:bold r:id="rId19"/>
    </p:embeddedFon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Poppins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9AA0A6"/>
          </p15:clr>
        </p15:guide>
        <p15:guide id="2" orient="horz" pos="2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D86F3B-1818-4266-91BA-DBC01B551FDF}">
  <a:tblStyle styleId="{BAD86F3B-1818-4266-91BA-DBC01B551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0"/>
    <p:restoredTop sz="94632"/>
  </p:normalViewPr>
  <p:slideViewPr>
    <p:cSldViewPr snapToGrid="0">
      <p:cViewPr varScale="1">
        <p:scale>
          <a:sx n="142" d="100"/>
          <a:sy n="142" d="100"/>
        </p:scale>
        <p:origin x="600" y="208"/>
      </p:cViewPr>
      <p:guideLst>
        <p:guide orient="horz" pos="1106"/>
        <p:guide orient="horz" pos="24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0" name="Google Shape;5460;gc624a2eb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1" name="Google Shape;5461;gc624a2eb9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4" name="Google Shape;6244;gc9a1aaa555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5" name="Google Shape;6245;gc9a1aaa555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6" name="Google Shape;7426;gc977d987b3_1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7" name="Google Shape;7427;gc977d987b3_1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" name="Google Shape;5519;gc718aa7c6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0" name="Google Shape;5520;gc718aa7c6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gc9a1aaa55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2" name="Google Shape;5562;gc9a1aaa55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0" name="Google Shape;5610;gc9a1aaa555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1" name="Google Shape;5611;gc9a1aaa555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9" name="Google Shape;5689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0" name="Google Shape;5690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7" name="Google Shape;5767;gc9a1aaa555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8" name="Google Shape;5768;gc9a1aaa555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2" name="Google Shape;6002;gc9a4c86b35_1_7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3" name="Google Shape;6003;gc9a4c86b35_1_7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0" name="Google Shape;6540;gc9a1aaa555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1" name="Google Shape;6541;gc9a1aaa555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8" name="Google Shape;5878;gc9a1aaa555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9" name="Google Shape;5879;gc9a1aaa555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16" name="Google Shape;16;p2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" name="Google Shape;203;p2"/>
          <p:cNvSpPr/>
          <p:nvPr/>
        </p:nvSpPr>
        <p:spPr>
          <a:xfrm>
            <a:off x="851147" y="503675"/>
            <a:ext cx="201200" cy="201398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 txBox="1">
            <a:spLocks noGrp="1"/>
          </p:cNvSpPr>
          <p:nvPr>
            <p:ph type="ctrTitle"/>
          </p:nvPr>
        </p:nvSpPr>
        <p:spPr>
          <a:xfrm>
            <a:off x="709729" y="1111975"/>
            <a:ext cx="3747900" cy="236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2"/>
          <p:cNvSpPr txBox="1">
            <a:spLocks noGrp="1"/>
          </p:cNvSpPr>
          <p:nvPr>
            <p:ph type="subTitle" idx="1"/>
          </p:nvPr>
        </p:nvSpPr>
        <p:spPr>
          <a:xfrm>
            <a:off x="709726" y="3365100"/>
            <a:ext cx="3483900" cy="47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326550" y="4254975"/>
            <a:ext cx="272051" cy="272301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_1"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" name="Google Shape;3860;p21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3861" name="Google Shape;3861;p21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2" name="Google Shape;3862;p21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3863" name="Google Shape;3863;p21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1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1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6" name="Google Shape;3866;p21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7" name="Google Shape;3867;p21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3868" name="Google Shape;3868;p21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1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1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1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1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1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1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1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1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1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1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1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1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1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1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1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1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1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1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1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1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1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1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1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1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1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1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1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1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1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1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1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1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1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1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1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1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1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1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1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1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1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1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1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1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1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1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1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1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1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1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1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1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1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1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1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1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1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1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1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1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1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1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1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1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1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1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1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1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1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1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1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1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1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1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1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1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1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1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1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1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1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1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1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1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1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1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1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1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1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1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1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1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1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1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1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1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1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1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1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1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1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1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1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1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1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1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1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1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1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1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1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1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1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1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1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1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1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1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1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1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1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1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1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1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1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1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1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1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1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1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1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1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1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1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1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1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1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1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1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1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1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1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1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1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1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1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1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1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1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1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1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1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1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1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1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1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1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1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1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1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1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1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1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1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1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1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1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1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1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1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1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1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1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1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1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1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1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1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1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8" name="Google Shape;4048;p21"/>
          <p:cNvGrpSpPr/>
          <p:nvPr/>
        </p:nvGrpSpPr>
        <p:grpSpPr>
          <a:xfrm flipH="1"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4049" name="Google Shape;4049;p21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0" name="Google Shape;4050;p21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4051" name="Google Shape;4051;p21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052" name="Google Shape;4052;p21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4053" name="Google Shape;4053;p21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21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21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56" name="Google Shape;4056;p21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4057" name="Google Shape;4057;p21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58" name="Google Shape;4058;p21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1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1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1" name="Google Shape;4061;p21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2" name="Google Shape;4062;p21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4063" name="Google Shape;4063;p21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64" name="Google Shape;4064;p21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65" name="Google Shape;4065;p21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1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1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1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1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0" name="Google Shape;4070;p21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4071" name="Google Shape;4071;p21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4072" name="Google Shape;4072;p21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073" name="Google Shape;4073;p21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21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21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21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7" name="Google Shape;4077;p21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78" name="Google Shape;4078;p21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1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0" name="Google Shape;4080;p21"/>
          <p:cNvSpPr txBox="1">
            <a:spLocks noGrp="1"/>
          </p:cNvSpPr>
          <p:nvPr>
            <p:ph type="subTitle" idx="1"/>
          </p:nvPr>
        </p:nvSpPr>
        <p:spPr>
          <a:xfrm>
            <a:off x="3766224" y="2571758"/>
            <a:ext cx="1616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081" name="Google Shape;4081;p21"/>
          <p:cNvSpPr txBox="1">
            <a:spLocks noGrp="1"/>
          </p:cNvSpPr>
          <p:nvPr>
            <p:ph type="subTitle" idx="2"/>
          </p:nvPr>
        </p:nvSpPr>
        <p:spPr>
          <a:xfrm>
            <a:off x="3447475" y="2932965"/>
            <a:ext cx="22536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4082" name="Google Shape;4082;p21"/>
          <p:cNvSpPr txBox="1">
            <a:spLocks noGrp="1"/>
          </p:cNvSpPr>
          <p:nvPr>
            <p:ph type="subTitle" idx="3"/>
          </p:nvPr>
        </p:nvSpPr>
        <p:spPr>
          <a:xfrm>
            <a:off x="1080350" y="2571758"/>
            <a:ext cx="16197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083" name="Google Shape;4083;p21"/>
          <p:cNvSpPr txBox="1">
            <a:spLocks noGrp="1"/>
          </p:cNvSpPr>
          <p:nvPr>
            <p:ph type="subTitle" idx="4"/>
          </p:nvPr>
        </p:nvSpPr>
        <p:spPr>
          <a:xfrm>
            <a:off x="763400" y="2932965"/>
            <a:ext cx="22536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4084" name="Google Shape;4084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085" name="Google Shape;4085;p21"/>
          <p:cNvSpPr txBox="1">
            <a:spLocks noGrp="1"/>
          </p:cNvSpPr>
          <p:nvPr>
            <p:ph type="subTitle" idx="5"/>
          </p:nvPr>
        </p:nvSpPr>
        <p:spPr>
          <a:xfrm>
            <a:off x="6448499" y="2571758"/>
            <a:ext cx="16197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086" name="Google Shape;4086;p21"/>
          <p:cNvSpPr txBox="1">
            <a:spLocks noGrp="1"/>
          </p:cNvSpPr>
          <p:nvPr>
            <p:ph type="subTitle" idx="6"/>
          </p:nvPr>
        </p:nvSpPr>
        <p:spPr>
          <a:xfrm>
            <a:off x="6131550" y="2932965"/>
            <a:ext cx="22536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2">
    <p:spTree>
      <p:nvGrpSpPr>
        <p:cNvPr id="1" name="Shape 4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" name="Google Shape;4303;p23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4304" name="Google Shape;4304;p23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5" name="Google Shape;4305;p23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4306" name="Google Shape;4306;p23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3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3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9" name="Google Shape;4309;p23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0" name="Google Shape;4310;p23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4311" name="Google Shape;4311;p23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3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3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3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3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3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3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3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3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3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3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3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3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3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3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3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3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3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3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3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3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3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3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3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3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3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3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3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3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3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3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3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3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3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3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3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3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3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3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3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3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3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3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3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3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3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3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3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3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3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3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3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3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3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3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3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3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3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3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3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3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3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3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3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3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3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3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3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3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3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3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3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3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3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3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3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3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3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3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3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3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3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3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3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3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3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3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3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3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3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3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3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3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3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3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3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3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3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3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3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3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3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3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3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3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3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3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3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3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3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3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3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3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3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3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3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3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3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3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3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3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3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3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3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3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3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3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3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3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3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3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3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3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3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3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3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3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3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3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3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3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3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3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3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3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3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3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3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3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3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3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3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3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3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3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3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3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3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3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3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3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3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23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23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3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3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3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3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3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23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23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23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23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23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23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23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23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23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23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23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91" name="Google Shape;4491;p23"/>
          <p:cNvGrpSpPr/>
          <p:nvPr/>
        </p:nvGrpSpPr>
        <p:grpSpPr>
          <a:xfrm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4492" name="Google Shape;4492;p23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3" name="Google Shape;4493;p23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4494" name="Google Shape;4494;p23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95" name="Google Shape;4495;p23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4496" name="Google Shape;4496;p23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7" name="Google Shape;4497;p23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8" name="Google Shape;4498;p23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99" name="Google Shape;4499;p23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4500" name="Google Shape;4500;p23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1" name="Google Shape;4501;p23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23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23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4" name="Google Shape;4504;p23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5" name="Google Shape;4505;p23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4506" name="Google Shape;4506;p23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" name="Google Shape;4507;p23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8" name="Google Shape;4508;p23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23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23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23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23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3" name="Google Shape;4513;p23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4514" name="Google Shape;4514;p23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4515" name="Google Shape;4515;p23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516" name="Google Shape;4516;p23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23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23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23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20" name="Google Shape;4520;p23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1" name="Google Shape;4521;p23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3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3" name="Google Shape;4523;p23"/>
          <p:cNvSpPr txBox="1">
            <a:spLocks noGrp="1"/>
          </p:cNvSpPr>
          <p:nvPr>
            <p:ph type="subTitle" idx="1"/>
          </p:nvPr>
        </p:nvSpPr>
        <p:spPr>
          <a:xfrm>
            <a:off x="3777677" y="3404083"/>
            <a:ext cx="1616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524" name="Google Shape;4524;p23"/>
          <p:cNvSpPr txBox="1">
            <a:spLocks noGrp="1"/>
          </p:cNvSpPr>
          <p:nvPr>
            <p:ph type="subTitle" idx="2"/>
          </p:nvPr>
        </p:nvSpPr>
        <p:spPr>
          <a:xfrm>
            <a:off x="3577276" y="3845825"/>
            <a:ext cx="2016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4525" name="Google Shape;4525;p23"/>
          <p:cNvSpPr txBox="1">
            <a:spLocks noGrp="1"/>
          </p:cNvSpPr>
          <p:nvPr>
            <p:ph type="subTitle" idx="3"/>
          </p:nvPr>
        </p:nvSpPr>
        <p:spPr>
          <a:xfrm>
            <a:off x="1218702" y="3404083"/>
            <a:ext cx="1619700" cy="35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526" name="Google Shape;4526;p23"/>
          <p:cNvSpPr txBox="1">
            <a:spLocks noGrp="1"/>
          </p:cNvSpPr>
          <p:nvPr>
            <p:ph type="subTitle" idx="4"/>
          </p:nvPr>
        </p:nvSpPr>
        <p:spPr>
          <a:xfrm>
            <a:off x="1020100" y="3845825"/>
            <a:ext cx="2016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4527" name="Google Shape;4527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528" name="Google Shape;4528;p23"/>
          <p:cNvSpPr txBox="1">
            <a:spLocks noGrp="1"/>
          </p:cNvSpPr>
          <p:nvPr>
            <p:ph type="subTitle" idx="5"/>
          </p:nvPr>
        </p:nvSpPr>
        <p:spPr>
          <a:xfrm>
            <a:off x="6305610" y="3404083"/>
            <a:ext cx="1619700" cy="35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529" name="Google Shape;4529;p23"/>
          <p:cNvSpPr txBox="1">
            <a:spLocks noGrp="1"/>
          </p:cNvSpPr>
          <p:nvPr>
            <p:ph type="subTitle" idx="6"/>
          </p:nvPr>
        </p:nvSpPr>
        <p:spPr>
          <a:xfrm>
            <a:off x="6106999" y="3845825"/>
            <a:ext cx="2016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4530" name="Google Shape;4530;p23"/>
          <p:cNvSpPr txBox="1">
            <a:spLocks noGrp="1"/>
          </p:cNvSpPr>
          <p:nvPr>
            <p:ph type="subTitle" idx="7"/>
          </p:nvPr>
        </p:nvSpPr>
        <p:spPr>
          <a:xfrm>
            <a:off x="3777677" y="1753233"/>
            <a:ext cx="1616100" cy="3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531" name="Google Shape;4531;p23"/>
          <p:cNvSpPr txBox="1">
            <a:spLocks noGrp="1"/>
          </p:cNvSpPr>
          <p:nvPr>
            <p:ph type="subTitle" idx="8"/>
          </p:nvPr>
        </p:nvSpPr>
        <p:spPr>
          <a:xfrm>
            <a:off x="3577276" y="2194975"/>
            <a:ext cx="2016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4532" name="Google Shape;4532;p23"/>
          <p:cNvSpPr txBox="1">
            <a:spLocks noGrp="1"/>
          </p:cNvSpPr>
          <p:nvPr>
            <p:ph type="subTitle" idx="9"/>
          </p:nvPr>
        </p:nvSpPr>
        <p:spPr>
          <a:xfrm>
            <a:off x="1218702" y="175323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533" name="Google Shape;4533;p23"/>
          <p:cNvSpPr txBox="1">
            <a:spLocks noGrp="1"/>
          </p:cNvSpPr>
          <p:nvPr>
            <p:ph type="subTitle" idx="13"/>
          </p:nvPr>
        </p:nvSpPr>
        <p:spPr>
          <a:xfrm>
            <a:off x="1020100" y="2194975"/>
            <a:ext cx="2016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4534" name="Google Shape;4534;p23"/>
          <p:cNvSpPr txBox="1">
            <a:spLocks noGrp="1"/>
          </p:cNvSpPr>
          <p:nvPr>
            <p:ph type="subTitle" idx="14"/>
          </p:nvPr>
        </p:nvSpPr>
        <p:spPr>
          <a:xfrm>
            <a:off x="6305610" y="1753233"/>
            <a:ext cx="16197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4535" name="Google Shape;4535;p23"/>
          <p:cNvSpPr txBox="1">
            <a:spLocks noGrp="1"/>
          </p:cNvSpPr>
          <p:nvPr>
            <p:ph type="subTitle" idx="15"/>
          </p:nvPr>
        </p:nvSpPr>
        <p:spPr>
          <a:xfrm>
            <a:off x="6106999" y="2194975"/>
            <a:ext cx="2016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4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1" name="Google Shape;4771;p25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4772" name="Google Shape;4772;p25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3" name="Google Shape;4773;p25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4774" name="Google Shape;4774;p25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25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25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7" name="Google Shape;4777;p25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8" name="Google Shape;4778;p25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4779" name="Google Shape;4779;p25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25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25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25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25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25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25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25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25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25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25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25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25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25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25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25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25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25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25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25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25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25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25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25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25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25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25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25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25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25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25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25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25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25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25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25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25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25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25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25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25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25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25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25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25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25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25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25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25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25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25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25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25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25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25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25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25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25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25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25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25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25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25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25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25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25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25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25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25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25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25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25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25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25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25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25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25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25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25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25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25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25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25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25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25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25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25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25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25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25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25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25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25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25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25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25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25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25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25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25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25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25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25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25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25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25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25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25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25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25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25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25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25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25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25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25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25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25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25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25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25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25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25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25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25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25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25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25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25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25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25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25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25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25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25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25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25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25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25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25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25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25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25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25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25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25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25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25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25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25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25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25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25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25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25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25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25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25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25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25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25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25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25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25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25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25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25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25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25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25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25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25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25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25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25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25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25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25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25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25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59" name="Google Shape;4959;p25"/>
          <p:cNvSpPr txBox="1">
            <a:spLocks noGrp="1"/>
          </p:cNvSpPr>
          <p:nvPr>
            <p:ph type="ctrTitle"/>
          </p:nvPr>
        </p:nvSpPr>
        <p:spPr>
          <a:xfrm flipH="1">
            <a:off x="3006000" y="552926"/>
            <a:ext cx="31320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60" name="Google Shape;4960;p25"/>
          <p:cNvSpPr txBox="1">
            <a:spLocks noGrp="1"/>
          </p:cNvSpPr>
          <p:nvPr>
            <p:ph type="subTitle" idx="1"/>
          </p:nvPr>
        </p:nvSpPr>
        <p:spPr>
          <a:xfrm flipH="1">
            <a:off x="3006000" y="1487875"/>
            <a:ext cx="313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4961" name="Google Shape;4961;p25"/>
          <p:cNvSpPr txBox="1">
            <a:spLocks noGrp="1"/>
          </p:cNvSpPr>
          <p:nvPr>
            <p:ph type="subTitle" idx="2"/>
          </p:nvPr>
        </p:nvSpPr>
        <p:spPr>
          <a:xfrm flipH="1">
            <a:off x="3006000" y="2360989"/>
            <a:ext cx="3132000" cy="9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4962" name="Google Shape;4962;p25"/>
          <p:cNvSpPr txBox="1"/>
          <p:nvPr/>
        </p:nvSpPr>
        <p:spPr>
          <a:xfrm>
            <a:off x="3122850" y="3713925"/>
            <a:ext cx="28983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963" name="Google Shape;4963;p25"/>
          <p:cNvGrpSpPr/>
          <p:nvPr/>
        </p:nvGrpSpPr>
        <p:grpSpPr>
          <a:xfrm>
            <a:off x="859343" y="443179"/>
            <a:ext cx="7612854" cy="4481816"/>
            <a:chOff x="859343" y="443179"/>
            <a:chExt cx="7612854" cy="4481816"/>
          </a:xfrm>
        </p:grpSpPr>
        <p:grpSp>
          <p:nvGrpSpPr>
            <p:cNvPr id="4964" name="Google Shape;4964;p25"/>
            <p:cNvGrpSpPr/>
            <p:nvPr/>
          </p:nvGrpSpPr>
          <p:grpSpPr>
            <a:xfrm>
              <a:off x="859343" y="443179"/>
              <a:ext cx="1478072" cy="614129"/>
              <a:chOff x="219125" y="484675"/>
              <a:chExt cx="1622650" cy="674200"/>
            </a:xfrm>
          </p:grpSpPr>
          <p:sp>
            <p:nvSpPr>
              <p:cNvPr id="4965" name="Google Shape;4965;p25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966" name="Google Shape;4966;p25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4967" name="Google Shape;4967;p25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25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25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70" name="Google Shape;4970;p25"/>
            <p:cNvGrpSpPr/>
            <p:nvPr/>
          </p:nvGrpSpPr>
          <p:grpSpPr>
            <a:xfrm rot="2277778">
              <a:off x="2073251" y="3740422"/>
              <a:ext cx="740232" cy="1070108"/>
              <a:chOff x="8233275" y="1900925"/>
              <a:chExt cx="753525" cy="1089325"/>
            </a:xfrm>
          </p:grpSpPr>
          <p:sp>
            <p:nvSpPr>
              <p:cNvPr id="4971" name="Google Shape;4971;p25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72" name="Google Shape;4972;p25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25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25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5" name="Google Shape;4975;p25"/>
            <p:cNvGrpSpPr/>
            <p:nvPr/>
          </p:nvGrpSpPr>
          <p:grpSpPr>
            <a:xfrm rot="4340216">
              <a:off x="6880848" y="1385170"/>
              <a:ext cx="595950" cy="657439"/>
              <a:chOff x="6715777" y="3950739"/>
              <a:chExt cx="586325" cy="646900"/>
            </a:xfrm>
          </p:grpSpPr>
          <p:sp>
            <p:nvSpPr>
              <p:cNvPr id="4976" name="Google Shape;4976;p25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77" name="Google Shape;4977;p25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78" name="Google Shape;4978;p25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25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25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25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25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3" name="Google Shape;4983;p25"/>
            <p:cNvGrpSpPr/>
            <p:nvPr/>
          </p:nvGrpSpPr>
          <p:grpSpPr>
            <a:xfrm>
              <a:off x="6588871" y="2663317"/>
              <a:ext cx="740215" cy="1050616"/>
              <a:chOff x="8082452" y="285774"/>
              <a:chExt cx="498898" cy="708105"/>
            </a:xfrm>
          </p:grpSpPr>
          <p:grpSp>
            <p:nvGrpSpPr>
              <p:cNvPr id="4984" name="Google Shape;4984;p25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4985" name="Google Shape;4985;p25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86" name="Google Shape;4986;p25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25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25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25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0" name="Google Shape;4990;p25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1" name="Google Shape;4991;p25"/>
            <p:cNvGrpSpPr/>
            <p:nvPr/>
          </p:nvGrpSpPr>
          <p:grpSpPr>
            <a:xfrm rot="5400000">
              <a:off x="8020838" y="378970"/>
              <a:ext cx="373126" cy="529592"/>
              <a:chOff x="8082452" y="285774"/>
              <a:chExt cx="498898" cy="708105"/>
            </a:xfrm>
          </p:grpSpPr>
          <p:grpSp>
            <p:nvGrpSpPr>
              <p:cNvPr id="4992" name="Google Shape;4992;p25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4993" name="Google Shape;4993;p25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94" name="Google Shape;4994;p25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25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25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25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8" name="Google Shape;4998;p25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99" name="Google Shape;4999;p25"/>
          <p:cNvGrpSpPr/>
          <p:nvPr/>
        </p:nvGrpSpPr>
        <p:grpSpPr>
          <a:xfrm>
            <a:off x="777594" y="328050"/>
            <a:ext cx="7997433" cy="4351914"/>
            <a:chOff x="777594" y="328050"/>
            <a:chExt cx="7997433" cy="4351914"/>
          </a:xfrm>
        </p:grpSpPr>
        <p:sp>
          <p:nvSpPr>
            <p:cNvPr id="5000" name="Google Shape;5000;p25"/>
            <p:cNvSpPr/>
            <p:nvPr/>
          </p:nvSpPr>
          <p:spPr>
            <a:xfrm>
              <a:off x="6588869" y="607427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548972" y="1197150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8495902" y="328050"/>
              <a:ext cx="279126" cy="2793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7405271" y="2208601"/>
              <a:ext cx="613535" cy="6140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777610" y="3939137"/>
              <a:ext cx="740159" cy="740827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777594" y="879652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7582464" y="3979475"/>
              <a:ext cx="279126" cy="2793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7942602" y="3377438"/>
              <a:ext cx="279126" cy="2793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9" name="Google Shape;5009;p26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5010" name="Google Shape;5010;p26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1" name="Google Shape;5011;p26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5012" name="Google Shape;5012;p26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26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26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5" name="Google Shape;5015;p26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6" name="Google Shape;5016;p26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5017" name="Google Shape;5017;p26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26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26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26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26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26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26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26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26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26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26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26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26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26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26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26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26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26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26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26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26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26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26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26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26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26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26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26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26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26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26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26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26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26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26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26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26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26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26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26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26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26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26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26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26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26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26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26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26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26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26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26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26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26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26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26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26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26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26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26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26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26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26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26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26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26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26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26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26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26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26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26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26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26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26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26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26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26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26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26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26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26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26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26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26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26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26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26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26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26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26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26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26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26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26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26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26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26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26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26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26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26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26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26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26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26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26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26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26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26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26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26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26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26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26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26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26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26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26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26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26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26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26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26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26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26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26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26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26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26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26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26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26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26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26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26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26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26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26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26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26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26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26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26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26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26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26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26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26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26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26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26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26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26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26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26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26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26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26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26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26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26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26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26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26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26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26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26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26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26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26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26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26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26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26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26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26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26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26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26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7" name="Google Shape;5197;p26"/>
          <p:cNvGrpSpPr/>
          <p:nvPr/>
        </p:nvGrpSpPr>
        <p:grpSpPr>
          <a:xfrm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5198" name="Google Shape;5198;p26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9" name="Google Shape;5199;p26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5200" name="Google Shape;5200;p26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201" name="Google Shape;5201;p26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5202" name="Google Shape;5202;p26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26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26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05" name="Google Shape;5205;p26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5206" name="Google Shape;5206;p26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07" name="Google Shape;5207;p26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26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26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0" name="Google Shape;5210;p26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1" name="Google Shape;5211;p26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5212" name="Google Shape;5212;p26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13" name="Google Shape;5213;p26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14" name="Google Shape;5214;p26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26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26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26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26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9" name="Google Shape;5219;p26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5220" name="Google Shape;5220;p26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5221" name="Google Shape;5221;p26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222" name="Google Shape;5222;p26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26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26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26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6" name="Google Shape;5226;p26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7" name="Google Shape;5227;p26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6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0" name="Google Shape;5230;p27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5231" name="Google Shape;5231;p27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2" name="Google Shape;5232;p27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5233" name="Google Shape;5233;p27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27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27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6" name="Google Shape;5236;p27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7" name="Google Shape;5237;p27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5238" name="Google Shape;5238;p27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27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27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27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27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27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27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27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27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27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27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27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27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27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27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27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27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27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27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27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27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27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27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27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27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27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27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27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27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27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27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27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27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27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27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27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27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27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27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27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27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27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27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27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27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27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27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27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27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27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27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27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27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27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27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27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27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27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27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27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27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27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27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27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27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27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27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27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27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27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27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27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27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27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27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27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27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27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27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27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27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27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27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27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27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27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27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27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27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27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27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27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27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27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27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27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27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27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27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27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27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27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27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27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27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27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27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27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27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27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27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27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27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27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27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27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27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27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27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27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27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27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27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27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27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27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27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27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27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27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27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27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27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27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27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27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27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27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27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27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27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27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27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27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27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27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27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27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27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27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27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27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27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27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27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27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27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27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27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27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27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27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27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27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27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27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27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405;p27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27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27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27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27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27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27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27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27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27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27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27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27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18" name="Google Shape;5418;p27"/>
          <p:cNvGrpSpPr/>
          <p:nvPr/>
        </p:nvGrpSpPr>
        <p:grpSpPr>
          <a:xfrm flipH="1">
            <a:off x="149515" y="-161621"/>
            <a:ext cx="8731222" cy="5235588"/>
            <a:chOff x="149515" y="-85421"/>
            <a:chExt cx="8731222" cy="5235588"/>
          </a:xfrm>
        </p:grpSpPr>
        <p:sp>
          <p:nvSpPr>
            <p:cNvPr id="5419" name="Google Shape;5419;p27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0" name="Google Shape;5420;p27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5421" name="Google Shape;5421;p27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422" name="Google Shape;5422;p27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5423" name="Google Shape;5423;p27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4" name="Google Shape;5424;p27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5" name="Google Shape;5425;p27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26" name="Google Shape;5426;p27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5427" name="Google Shape;5427;p27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28" name="Google Shape;5428;p27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27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27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1" name="Google Shape;5431;p27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2" name="Google Shape;5432;p27"/>
            <p:cNvGrpSpPr/>
            <p:nvPr/>
          </p:nvGrpSpPr>
          <p:grpSpPr>
            <a:xfrm>
              <a:off x="274834" y="4666803"/>
              <a:ext cx="438102" cy="483364"/>
              <a:chOff x="6715777" y="3950739"/>
              <a:chExt cx="586325" cy="646900"/>
            </a:xfrm>
          </p:grpSpPr>
          <p:sp>
            <p:nvSpPr>
              <p:cNvPr id="5433" name="Google Shape;5433;p27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4" name="Google Shape;5434;p27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5" name="Google Shape;5435;p27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27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27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27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27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0" name="Google Shape;5440;p27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5441" name="Google Shape;5441;p27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5442" name="Google Shape;5442;p27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3" name="Google Shape;5443;p27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4" name="Google Shape;5444;p27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27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27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47" name="Google Shape;5447;p27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8" name="Google Shape;5448;p27"/>
            <p:cNvSpPr/>
            <p:nvPr/>
          </p:nvSpPr>
          <p:spPr>
            <a:xfrm>
              <a:off x="8006238" y="4921708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7"/>
            <p:cNvSpPr/>
            <p:nvPr/>
          </p:nvSpPr>
          <p:spPr>
            <a:xfrm>
              <a:off x="790288" y="49220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7"/>
            <p:cNvSpPr/>
            <p:nvPr/>
          </p:nvSpPr>
          <p:spPr>
            <a:xfrm>
              <a:off x="149515" y="3888362"/>
              <a:ext cx="442949" cy="44337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7"/>
            <p:cNvSpPr/>
            <p:nvPr/>
          </p:nvSpPr>
          <p:spPr>
            <a:xfrm>
              <a:off x="8588496" y="3760179"/>
              <a:ext cx="292224" cy="29250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7"/>
            <p:cNvSpPr/>
            <p:nvPr/>
          </p:nvSpPr>
          <p:spPr>
            <a:xfrm>
              <a:off x="8588496" y="843929"/>
              <a:ext cx="292224" cy="29250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7"/>
            <p:cNvSpPr/>
            <p:nvPr/>
          </p:nvSpPr>
          <p:spPr>
            <a:xfrm>
              <a:off x="274821" y="-85421"/>
              <a:ext cx="292224" cy="29250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7"/>
            <p:cNvSpPr/>
            <p:nvPr/>
          </p:nvSpPr>
          <p:spPr>
            <a:xfrm>
              <a:off x="199464" y="768485"/>
              <a:ext cx="442949" cy="443369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209" name="Google Shape;209;p3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3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211" name="Google Shape;211;p3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3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3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3"/>
          <p:cNvSpPr/>
          <p:nvPr/>
        </p:nvSpPr>
        <p:spPr>
          <a:xfrm>
            <a:off x="851147" y="503675"/>
            <a:ext cx="201200" cy="201398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"/>
          <p:cNvSpPr/>
          <p:nvPr/>
        </p:nvSpPr>
        <p:spPr>
          <a:xfrm>
            <a:off x="8702888" y="20313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"/>
          <p:cNvSpPr/>
          <p:nvPr/>
        </p:nvSpPr>
        <p:spPr>
          <a:xfrm>
            <a:off x="8679538" y="432588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"/>
          <p:cNvSpPr/>
          <p:nvPr/>
        </p:nvSpPr>
        <p:spPr>
          <a:xfrm>
            <a:off x="274813" y="442658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"/>
          <p:cNvGrpSpPr/>
          <p:nvPr/>
        </p:nvGrpSpPr>
        <p:grpSpPr>
          <a:xfrm rot="10800000" flipH="1">
            <a:off x="275106" y="4641048"/>
            <a:ext cx="858544" cy="356719"/>
            <a:chOff x="219125" y="484675"/>
            <a:chExt cx="1622650" cy="674200"/>
          </a:xfrm>
        </p:grpSpPr>
        <p:sp>
          <p:nvSpPr>
            <p:cNvPr id="401" name="Google Shape;401;p3"/>
            <p:cNvSpPr/>
            <p:nvPr/>
          </p:nvSpPr>
          <p:spPr>
            <a:xfrm>
              <a:off x="236475" y="505250"/>
              <a:ext cx="1587600" cy="629875"/>
            </a:xfrm>
            <a:custGeom>
              <a:avLst/>
              <a:gdLst/>
              <a:ahLst/>
              <a:cxnLst/>
              <a:rect l="l" t="t" r="r" b="b"/>
              <a:pathLst>
                <a:path w="63504" h="25195" extrusionOk="0">
                  <a:moveTo>
                    <a:pt x="0" y="5330"/>
                  </a:moveTo>
                  <a:lnTo>
                    <a:pt x="19865" y="25195"/>
                  </a:lnTo>
                  <a:lnTo>
                    <a:pt x="6350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2" name="Google Shape;402;p3"/>
            <p:cNvGrpSpPr/>
            <p:nvPr/>
          </p:nvGrpSpPr>
          <p:grpSpPr>
            <a:xfrm>
              <a:off x="219125" y="484675"/>
              <a:ext cx="1622650" cy="674200"/>
              <a:chOff x="219125" y="484675"/>
              <a:chExt cx="1622650" cy="674200"/>
            </a:xfrm>
          </p:grpSpPr>
          <p:sp>
            <p:nvSpPr>
              <p:cNvPr id="403" name="Google Shape;403;p3"/>
              <p:cNvSpPr/>
              <p:nvPr/>
            </p:nvSpPr>
            <p:spPr>
              <a:xfrm>
                <a:off x="709825" y="11147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219125" y="6147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1797675" y="4846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" name="Google Shape;406;p3"/>
          <p:cNvGrpSpPr/>
          <p:nvPr/>
        </p:nvGrpSpPr>
        <p:grpSpPr>
          <a:xfrm rot="10800000" flipH="1">
            <a:off x="8381813" y="285765"/>
            <a:ext cx="498909" cy="721242"/>
            <a:chOff x="8233275" y="1900925"/>
            <a:chExt cx="753525" cy="1089325"/>
          </a:xfrm>
        </p:grpSpPr>
        <p:sp>
          <p:nvSpPr>
            <p:cNvPr id="407" name="Google Shape;407;p3"/>
            <p:cNvSpPr/>
            <p:nvPr/>
          </p:nvSpPr>
          <p:spPr>
            <a:xfrm>
              <a:off x="8253250" y="1915500"/>
              <a:ext cx="721275" cy="1052350"/>
            </a:xfrm>
            <a:custGeom>
              <a:avLst/>
              <a:gdLst/>
              <a:ahLst/>
              <a:cxnLst/>
              <a:rect l="l" t="t" r="r" b="b"/>
              <a:pathLst>
                <a:path w="28851" h="42094" extrusionOk="0">
                  <a:moveTo>
                    <a:pt x="17973" y="0"/>
                  </a:moveTo>
                  <a:lnTo>
                    <a:pt x="0" y="42094"/>
                  </a:lnTo>
                  <a:lnTo>
                    <a:pt x="28851" y="2033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8" name="Google Shape;408;p3"/>
            <p:cNvSpPr/>
            <p:nvPr/>
          </p:nvSpPr>
          <p:spPr>
            <a:xfrm>
              <a:off x="8679625" y="190092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8942700" y="240517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8233275" y="2946150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"/>
          <p:cNvGrpSpPr/>
          <p:nvPr/>
        </p:nvGrpSpPr>
        <p:grpSpPr>
          <a:xfrm rot="10800000" flipH="1">
            <a:off x="274834" y="285764"/>
            <a:ext cx="438102" cy="483364"/>
            <a:chOff x="6715777" y="3950739"/>
            <a:chExt cx="586325" cy="646900"/>
          </a:xfrm>
        </p:grpSpPr>
        <p:sp>
          <p:nvSpPr>
            <p:cNvPr id="412" name="Google Shape;412;p3"/>
            <p:cNvSpPr/>
            <p:nvPr/>
          </p:nvSpPr>
          <p:spPr>
            <a:xfrm>
              <a:off x="6727925" y="4221225"/>
              <a:ext cx="484800" cy="366550"/>
            </a:xfrm>
            <a:custGeom>
              <a:avLst/>
              <a:gdLst/>
              <a:ahLst/>
              <a:cxnLst/>
              <a:rect l="l" t="t" r="r" b="b"/>
              <a:pathLst>
                <a:path w="19392" h="14662" extrusionOk="0">
                  <a:moveTo>
                    <a:pt x="19392" y="2128"/>
                  </a:moveTo>
                  <a:lnTo>
                    <a:pt x="0" y="14662"/>
                  </a:lnTo>
                  <a:lnTo>
                    <a:pt x="165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3" name="Google Shape;413;p3"/>
            <p:cNvSpPr/>
            <p:nvPr/>
          </p:nvSpPr>
          <p:spPr>
            <a:xfrm>
              <a:off x="7112225" y="3967000"/>
              <a:ext cx="177350" cy="307425"/>
            </a:xfrm>
            <a:custGeom>
              <a:avLst/>
              <a:gdLst/>
              <a:ahLst/>
              <a:cxnLst/>
              <a:rect l="l" t="t" r="r" b="b"/>
              <a:pathLst>
                <a:path w="7094" h="12297" extrusionOk="0">
                  <a:moveTo>
                    <a:pt x="4729" y="12297"/>
                  </a:moveTo>
                  <a:lnTo>
                    <a:pt x="0" y="473"/>
                  </a:lnTo>
                  <a:lnTo>
                    <a:pt x="7094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4" name="Google Shape;414;p3"/>
            <p:cNvSpPr/>
            <p:nvPr/>
          </p:nvSpPr>
          <p:spPr>
            <a:xfrm>
              <a:off x="7203502" y="4257489"/>
              <a:ext cx="30600" cy="3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7271502" y="3950739"/>
              <a:ext cx="30600" cy="3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7103027" y="3966989"/>
              <a:ext cx="30600" cy="3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6755677" y="4207889"/>
              <a:ext cx="30600" cy="3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6715777" y="4567039"/>
              <a:ext cx="30600" cy="3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"/>
          <p:cNvGrpSpPr/>
          <p:nvPr/>
        </p:nvGrpSpPr>
        <p:grpSpPr>
          <a:xfrm rot="10800000" flipH="1">
            <a:off x="8082452" y="4289652"/>
            <a:ext cx="498898" cy="708105"/>
            <a:chOff x="8082452" y="285774"/>
            <a:chExt cx="498898" cy="708105"/>
          </a:xfrm>
        </p:grpSpPr>
        <p:grpSp>
          <p:nvGrpSpPr>
            <p:cNvPr id="420" name="Google Shape;420;p3"/>
            <p:cNvGrpSpPr/>
            <p:nvPr/>
          </p:nvGrpSpPr>
          <p:grpSpPr>
            <a:xfrm>
              <a:off x="8082452" y="285774"/>
              <a:ext cx="498898" cy="708105"/>
              <a:chOff x="7865075" y="285763"/>
              <a:chExt cx="716293" cy="1016662"/>
            </a:xfrm>
          </p:grpSpPr>
          <p:sp>
            <p:nvSpPr>
              <p:cNvPr id="421" name="Google Shape;421;p3"/>
              <p:cNvSpPr/>
              <p:nvPr/>
            </p:nvSpPr>
            <p:spPr>
              <a:xfrm>
                <a:off x="7886700" y="307425"/>
                <a:ext cx="685800" cy="969575"/>
              </a:xfrm>
              <a:custGeom>
                <a:avLst/>
                <a:gdLst/>
                <a:ahLst/>
                <a:cxnLst/>
                <a:rect l="l" t="t" r="r" b="b"/>
                <a:pathLst>
                  <a:path w="27432" h="38783" extrusionOk="0">
                    <a:moveTo>
                      <a:pt x="946" y="9932"/>
                    </a:moveTo>
                    <a:lnTo>
                      <a:pt x="27432" y="24594"/>
                    </a:lnTo>
                    <a:lnTo>
                      <a:pt x="26959" y="0"/>
                    </a:lnTo>
                    <a:lnTo>
                      <a:pt x="0" y="3878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2" name="Google Shape;422;p3"/>
              <p:cNvSpPr/>
              <p:nvPr/>
            </p:nvSpPr>
            <p:spPr>
              <a:xfrm>
                <a:off x="7865075" y="12583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7865075" y="5281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8537268" y="2857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8537268" y="8976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6" name="Google Shape;426;p3"/>
            <p:cNvSpPr/>
            <p:nvPr/>
          </p:nvSpPr>
          <p:spPr>
            <a:xfrm>
              <a:off x="8339285" y="589063"/>
              <a:ext cx="30600" cy="30600"/>
            </a:xfrm>
            <a:prstGeom prst="ellipse">
              <a:avLst/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3"/>
          <p:cNvSpPr txBox="1">
            <a:spLocks noGrp="1"/>
          </p:cNvSpPr>
          <p:nvPr>
            <p:ph type="title" hasCustomPrompt="1"/>
          </p:nvPr>
        </p:nvSpPr>
        <p:spPr>
          <a:xfrm>
            <a:off x="711324" y="714475"/>
            <a:ext cx="1263900" cy="121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3"/>
          <p:cNvSpPr txBox="1">
            <a:spLocks noGrp="1"/>
          </p:cNvSpPr>
          <p:nvPr>
            <p:ph type="title" idx="2"/>
          </p:nvPr>
        </p:nvSpPr>
        <p:spPr>
          <a:xfrm>
            <a:off x="711324" y="1547575"/>
            <a:ext cx="3418800" cy="19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 b="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9" name="Google Shape;429;p3"/>
          <p:cNvSpPr txBox="1">
            <a:spLocks noGrp="1"/>
          </p:cNvSpPr>
          <p:nvPr>
            <p:ph type="subTitle" idx="1"/>
          </p:nvPr>
        </p:nvSpPr>
        <p:spPr>
          <a:xfrm>
            <a:off x="711324" y="3618175"/>
            <a:ext cx="30369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5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647" name="Google Shape;647;p5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8" name="Google Shape;648;p5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649" name="Google Shape;649;p5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5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5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654" name="Google Shape;654;p5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4" name="Google Shape;834;p5"/>
          <p:cNvSpPr/>
          <p:nvPr/>
        </p:nvSpPr>
        <p:spPr>
          <a:xfrm>
            <a:off x="8702888" y="20313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"/>
          <p:cNvSpPr/>
          <p:nvPr/>
        </p:nvSpPr>
        <p:spPr>
          <a:xfrm>
            <a:off x="8679538" y="432588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"/>
          <p:cNvSpPr/>
          <p:nvPr/>
        </p:nvSpPr>
        <p:spPr>
          <a:xfrm>
            <a:off x="274813" y="442658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5"/>
          <p:cNvGrpSpPr/>
          <p:nvPr/>
        </p:nvGrpSpPr>
        <p:grpSpPr>
          <a:xfrm rot="10800000" flipH="1"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838" name="Google Shape;838;p5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5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840" name="Google Shape;840;p5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841" name="Google Shape;841;p5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842" name="Google Shape;842;p5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5" name="Google Shape;845;p5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846" name="Google Shape;846;p5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47" name="Google Shape;847;p5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0" name="Google Shape;850;p5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1" name="Google Shape;851;p5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852" name="Google Shape;852;p5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3" name="Google Shape;853;p5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4" name="Google Shape;854;p5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5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5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860" name="Google Shape;860;p5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861" name="Google Shape;861;p5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62" name="Google Shape;862;p5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6" name="Google Shape;866;p5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5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subTitle" idx="1"/>
          </p:nvPr>
        </p:nvSpPr>
        <p:spPr>
          <a:xfrm>
            <a:off x="1977213" y="3112269"/>
            <a:ext cx="16197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subTitle" idx="2"/>
          </p:nvPr>
        </p:nvSpPr>
        <p:spPr>
          <a:xfrm>
            <a:off x="1361163" y="3630200"/>
            <a:ext cx="28518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72" name="Google Shape;872;p5"/>
          <p:cNvSpPr txBox="1">
            <a:spLocks noGrp="1"/>
          </p:cNvSpPr>
          <p:nvPr>
            <p:ph type="subTitle" idx="3"/>
          </p:nvPr>
        </p:nvSpPr>
        <p:spPr>
          <a:xfrm>
            <a:off x="5552838" y="3112283"/>
            <a:ext cx="16197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Mountains of Christmas"/>
              <a:buNone/>
              <a:defRPr sz="2400" b="1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873" name="Google Shape;873;p5"/>
          <p:cNvSpPr txBox="1">
            <a:spLocks noGrp="1"/>
          </p:cNvSpPr>
          <p:nvPr>
            <p:ph type="subTitle" idx="4"/>
          </p:nvPr>
        </p:nvSpPr>
        <p:spPr>
          <a:xfrm>
            <a:off x="4936788" y="3630225"/>
            <a:ext cx="28518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6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876" name="Google Shape;876;p6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6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878" name="Google Shape;878;p6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1" name="Google Shape;881;p6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2" name="Google Shape;882;p6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883" name="Google Shape;883;p6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6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6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6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6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6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6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6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6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6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6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6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6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6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6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6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6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6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6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6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6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6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6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6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6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6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6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6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6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6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6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6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6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6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6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6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6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6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6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6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6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6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6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6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6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6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6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6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6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6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6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6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6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6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6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6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6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6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6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6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6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6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6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6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6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6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6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6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6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6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6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6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6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6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6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6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6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6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6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6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6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6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6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6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6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6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6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6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6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6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6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6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6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6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6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6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6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6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6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6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6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6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6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6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6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6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6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6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6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6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6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6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6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6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6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6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6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6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6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6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6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6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6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6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6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6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6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6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6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6"/>
          <p:cNvGrpSpPr/>
          <p:nvPr/>
        </p:nvGrpSpPr>
        <p:grpSpPr>
          <a:xfrm flipH="1"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1064" name="Google Shape;1064;p6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5" name="Google Shape;1065;p6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1066" name="Google Shape;1066;p6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067" name="Google Shape;1067;p6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1068" name="Google Shape;1068;p6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6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6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1" name="Google Shape;1071;p6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1072" name="Google Shape;1072;p6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3" name="Google Shape;1073;p6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6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6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6" name="Google Shape;1076;p6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7" name="Google Shape;1077;p6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1078" name="Google Shape;1078;p6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9" name="Google Shape;1079;p6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0" name="Google Shape;1080;p6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6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6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6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6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5" name="Google Shape;1085;p6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1086" name="Google Shape;1086;p6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1087" name="Google Shape;1087;p6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88" name="Google Shape;1088;p6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6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6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2" name="Google Shape;1092;p6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3" name="Google Shape;1093;p6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p7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1098" name="Google Shape;1098;p7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9" name="Google Shape;1099;p7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1100" name="Google Shape;1100;p7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7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7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3" name="Google Shape;1103;p7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7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1105" name="Google Shape;1105;p7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7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7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7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7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7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7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7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7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7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7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7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7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7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7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7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7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7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7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7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7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7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7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7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7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7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7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7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7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7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7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7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7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7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7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7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7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7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7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7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7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7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7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7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7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7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7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7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7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7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7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7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7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7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7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7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7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7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7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7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7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7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7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7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7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7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7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7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7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7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7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7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7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7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7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7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7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7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7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7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7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7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7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7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7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7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7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7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7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7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7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7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7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7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7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7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7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7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7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7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7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7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7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7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7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7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7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7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7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7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7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7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7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7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7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7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7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7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7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7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7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7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7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7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7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7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7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7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7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7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7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7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7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7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7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7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7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7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7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7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7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7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7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7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7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7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7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7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7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7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5" name="Google Shape;1285;p7"/>
          <p:cNvGrpSpPr/>
          <p:nvPr/>
        </p:nvGrpSpPr>
        <p:grpSpPr>
          <a:xfrm rot="10800000" flipH="1"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1286" name="Google Shape;1286;p7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7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1288" name="Google Shape;1288;p7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289" name="Google Shape;1289;p7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1290" name="Google Shape;1290;p7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7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7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3" name="Google Shape;1293;p7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1294" name="Google Shape;1294;p7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95" name="Google Shape;1295;p7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7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7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" name="Google Shape;1298;p7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7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1300" name="Google Shape;1300;p7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1" name="Google Shape;1301;p7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2" name="Google Shape;1302;p7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7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7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7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7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7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1308" name="Google Shape;1308;p7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1309" name="Google Shape;1309;p7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10" name="Google Shape;1310;p7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7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7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7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4" name="Google Shape;1314;p7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5" name="Google Shape;1315;p7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7"/>
          <p:cNvSpPr txBox="1">
            <a:spLocks noGrp="1"/>
          </p:cNvSpPr>
          <p:nvPr>
            <p:ph type="body" idx="1"/>
          </p:nvPr>
        </p:nvSpPr>
        <p:spPr>
          <a:xfrm>
            <a:off x="713225" y="1385625"/>
            <a:ext cx="3858900" cy="3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8" name="Google Shape;1318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9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1577" name="Google Shape;1577;p9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8" name="Google Shape;1578;p9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1579" name="Google Shape;1579;p9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9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2" name="Google Shape;1582;p9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3" name="Google Shape;1583;p9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1584" name="Google Shape;1584;p9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9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9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9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9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9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9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9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9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9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9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9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9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9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9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9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9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9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9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9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9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9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9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9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9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9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9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9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9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9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9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9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9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9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9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9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9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9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9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9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9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9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9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9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9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9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9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9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9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9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9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9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9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9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9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9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9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9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9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9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9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9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9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9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9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4" name="Google Shape;1764;p9"/>
          <p:cNvGrpSpPr/>
          <p:nvPr/>
        </p:nvGrpSpPr>
        <p:grpSpPr>
          <a:xfrm>
            <a:off x="606079" y="607425"/>
            <a:ext cx="7824951" cy="3524927"/>
            <a:chOff x="606079" y="607425"/>
            <a:chExt cx="7824951" cy="3524927"/>
          </a:xfrm>
        </p:grpSpPr>
        <p:sp>
          <p:nvSpPr>
            <p:cNvPr id="1765" name="Google Shape;1765;p9"/>
            <p:cNvSpPr/>
            <p:nvPr/>
          </p:nvSpPr>
          <p:spPr>
            <a:xfrm>
              <a:off x="6923232" y="3652327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2659047" y="607425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411002" y="1383700"/>
              <a:ext cx="279126" cy="2793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06079" y="1133002"/>
              <a:ext cx="529602" cy="5300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7817496" y="2264701"/>
              <a:ext cx="613535" cy="6140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1480623" y="3391525"/>
              <a:ext cx="740159" cy="740827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9"/>
          <p:cNvGrpSpPr/>
          <p:nvPr/>
        </p:nvGrpSpPr>
        <p:grpSpPr>
          <a:xfrm>
            <a:off x="859343" y="443167"/>
            <a:ext cx="7571943" cy="4279202"/>
            <a:chOff x="859343" y="443167"/>
            <a:chExt cx="7571943" cy="4279202"/>
          </a:xfrm>
        </p:grpSpPr>
        <p:grpSp>
          <p:nvGrpSpPr>
            <p:cNvPr id="1772" name="Google Shape;1772;p9"/>
            <p:cNvGrpSpPr/>
            <p:nvPr/>
          </p:nvGrpSpPr>
          <p:grpSpPr>
            <a:xfrm>
              <a:off x="859343" y="443179"/>
              <a:ext cx="1478072" cy="614129"/>
              <a:chOff x="219125" y="484675"/>
              <a:chExt cx="1622650" cy="674200"/>
            </a:xfrm>
          </p:grpSpPr>
          <p:sp>
            <p:nvSpPr>
              <p:cNvPr id="1773" name="Google Shape;1773;p9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774" name="Google Shape;1774;p9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1775" name="Google Shape;1775;p9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9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9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8" name="Google Shape;1778;p9"/>
            <p:cNvGrpSpPr/>
            <p:nvPr/>
          </p:nvGrpSpPr>
          <p:grpSpPr>
            <a:xfrm>
              <a:off x="7488012" y="3652325"/>
              <a:ext cx="740188" cy="1070044"/>
              <a:chOff x="8233275" y="1900925"/>
              <a:chExt cx="753525" cy="1089325"/>
            </a:xfrm>
          </p:grpSpPr>
          <p:sp>
            <p:nvSpPr>
              <p:cNvPr id="1779" name="Google Shape;1779;p9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0" name="Google Shape;1780;p9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3" name="Google Shape;1783;p9"/>
            <p:cNvGrpSpPr/>
            <p:nvPr/>
          </p:nvGrpSpPr>
          <p:grpSpPr>
            <a:xfrm>
              <a:off x="1438024" y="1996727"/>
              <a:ext cx="740177" cy="816582"/>
              <a:chOff x="6715777" y="3950739"/>
              <a:chExt cx="586325" cy="646900"/>
            </a:xfrm>
          </p:grpSpPr>
          <p:sp>
            <p:nvSpPr>
              <p:cNvPr id="1784" name="Google Shape;1784;p9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5" name="Google Shape;1785;p9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6" name="Google Shape;1786;p9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9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9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1" name="Google Shape;1791;p9"/>
            <p:cNvGrpSpPr/>
            <p:nvPr/>
          </p:nvGrpSpPr>
          <p:grpSpPr>
            <a:xfrm>
              <a:off x="7691071" y="443167"/>
              <a:ext cx="740215" cy="1050616"/>
              <a:chOff x="8082452" y="285774"/>
              <a:chExt cx="498898" cy="708105"/>
            </a:xfrm>
          </p:grpSpPr>
          <p:grpSp>
            <p:nvGrpSpPr>
              <p:cNvPr id="1792" name="Google Shape;1792;p9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1793" name="Google Shape;1793;p9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94" name="Google Shape;1794;p9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9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9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9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8" name="Google Shape;1798;p9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9" name="Google Shape;1799;p9"/>
            <p:cNvGrpSpPr/>
            <p:nvPr/>
          </p:nvGrpSpPr>
          <p:grpSpPr>
            <a:xfrm rot="5400000">
              <a:off x="937576" y="4111407"/>
              <a:ext cx="373126" cy="529592"/>
              <a:chOff x="8082452" y="285774"/>
              <a:chExt cx="498898" cy="708105"/>
            </a:xfrm>
          </p:grpSpPr>
          <p:grpSp>
            <p:nvGrpSpPr>
              <p:cNvPr id="1800" name="Google Shape;1800;p9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1801" name="Google Shape;1801;p9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802" name="Google Shape;1802;p9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9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9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9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6" name="Google Shape;1806;p9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7" name="Google Shape;1807;p9"/>
          <p:cNvSpPr txBox="1">
            <a:spLocks noGrp="1"/>
          </p:cNvSpPr>
          <p:nvPr>
            <p:ph type="subTitle" idx="1"/>
          </p:nvPr>
        </p:nvSpPr>
        <p:spPr>
          <a:xfrm>
            <a:off x="2733150" y="2902172"/>
            <a:ext cx="36777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08" name="Google Shape;1808;p9"/>
          <p:cNvSpPr txBox="1">
            <a:spLocks noGrp="1"/>
          </p:cNvSpPr>
          <p:nvPr>
            <p:ph type="ctrTitle"/>
          </p:nvPr>
        </p:nvSpPr>
        <p:spPr>
          <a:xfrm>
            <a:off x="2733300" y="2288072"/>
            <a:ext cx="36777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_1_2"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13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2066" name="Google Shape;2066;p13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7" name="Google Shape;2067;p13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2068" name="Google Shape;2068;p13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1" name="Google Shape;2071;p13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13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2073" name="Google Shape;2073;p13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3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3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3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3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3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3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3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3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3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3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3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3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3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3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3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3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3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3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3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3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3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3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3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3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3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3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3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3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3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3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3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3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3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3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3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3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3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3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3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3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3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3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3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3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3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3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3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3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13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13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3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3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3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3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3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3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13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13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3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3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3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3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3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3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3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3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3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3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3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3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3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3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3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3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3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3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3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3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3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3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3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3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3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3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3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3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3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3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3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3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3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3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3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3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3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3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3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3" name="Google Shape;2253;p13"/>
          <p:cNvGrpSpPr/>
          <p:nvPr/>
        </p:nvGrpSpPr>
        <p:grpSpPr>
          <a:xfrm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2254" name="Google Shape;2254;p13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5" name="Google Shape;2255;p13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2256" name="Google Shape;2256;p13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257" name="Google Shape;2257;p13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2258" name="Google Shape;2258;p13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13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13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61" name="Google Shape;2261;p13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2262" name="Google Shape;2262;p13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3" name="Google Shape;2263;p13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3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3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6" name="Google Shape;2266;p13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7" name="Google Shape;2267;p13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2268" name="Google Shape;2268;p13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9" name="Google Shape;2269;p13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70" name="Google Shape;2270;p13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3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3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3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5" name="Google Shape;2275;p13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2276" name="Google Shape;2276;p13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2277" name="Google Shape;2277;p13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78" name="Google Shape;2278;p13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13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13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13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2" name="Google Shape;2282;p13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3" name="Google Shape;2283;p13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5" name="Google Shape;2285;p13"/>
          <p:cNvSpPr txBox="1">
            <a:spLocks noGrp="1"/>
          </p:cNvSpPr>
          <p:nvPr>
            <p:ph type="subTitle" idx="1"/>
          </p:nvPr>
        </p:nvSpPr>
        <p:spPr>
          <a:xfrm>
            <a:off x="2017400" y="3305425"/>
            <a:ext cx="21489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86" name="Google Shape;2286;p13"/>
          <p:cNvSpPr txBox="1">
            <a:spLocks noGrp="1"/>
          </p:cNvSpPr>
          <p:nvPr>
            <p:ph type="subTitle" idx="2"/>
          </p:nvPr>
        </p:nvSpPr>
        <p:spPr>
          <a:xfrm>
            <a:off x="2017400" y="3744749"/>
            <a:ext cx="2148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87" name="Google Shape;2287;p13"/>
          <p:cNvSpPr txBox="1">
            <a:spLocks noGrp="1"/>
          </p:cNvSpPr>
          <p:nvPr>
            <p:ph type="subTitle" idx="3"/>
          </p:nvPr>
        </p:nvSpPr>
        <p:spPr>
          <a:xfrm>
            <a:off x="5933550" y="1744625"/>
            <a:ext cx="21489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88" name="Google Shape;2288;p13"/>
          <p:cNvSpPr txBox="1">
            <a:spLocks noGrp="1"/>
          </p:cNvSpPr>
          <p:nvPr>
            <p:ph type="subTitle" idx="4"/>
          </p:nvPr>
        </p:nvSpPr>
        <p:spPr>
          <a:xfrm>
            <a:off x="5933550" y="2186375"/>
            <a:ext cx="2148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89" name="Google Shape;2289;p13"/>
          <p:cNvSpPr txBox="1">
            <a:spLocks noGrp="1"/>
          </p:cNvSpPr>
          <p:nvPr>
            <p:ph type="subTitle" idx="5"/>
          </p:nvPr>
        </p:nvSpPr>
        <p:spPr>
          <a:xfrm>
            <a:off x="5933550" y="3305425"/>
            <a:ext cx="21489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90" name="Google Shape;2290;p13"/>
          <p:cNvSpPr txBox="1">
            <a:spLocks noGrp="1"/>
          </p:cNvSpPr>
          <p:nvPr>
            <p:ph type="subTitle" idx="6"/>
          </p:nvPr>
        </p:nvSpPr>
        <p:spPr>
          <a:xfrm>
            <a:off x="5933550" y="3744749"/>
            <a:ext cx="2148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91" name="Google Shape;2291;p13"/>
          <p:cNvSpPr txBox="1">
            <a:spLocks noGrp="1"/>
          </p:cNvSpPr>
          <p:nvPr>
            <p:ph type="subTitle" idx="7"/>
          </p:nvPr>
        </p:nvSpPr>
        <p:spPr>
          <a:xfrm>
            <a:off x="2017400" y="1744625"/>
            <a:ext cx="21489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0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Hind Siliguri Medium"/>
              <a:buNone/>
              <a:defRPr sz="2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92" name="Google Shape;2292;p13"/>
          <p:cNvSpPr txBox="1">
            <a:spLocks noGrp="1"/>
          </p:cNvSpPr>
          <p:nvPr>
            <p:ph type="subTitle" idx="8"/>
          </p:nvPr>
        </p:nvSpPr>
        <p:spPr>
          <a:xfrm>
            <a:off x="2017400" y="2186375"/>
            <a:ext cx="2148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Siliguri Medium"/>
              <a:buNone/>
              <a:defRPr sz="16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293" name="Google Shape;2293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94" name="Google Shape;2294;p13"/>
          <p:cNvSpPr txBox="1">
            <a:spLocks noGrp="1"/>
          </p:cNvSpPr>
          <p:nvPr>
            <p:ph type="title" idx="9" hasCustomPrompt="1"/>
          </p:nvPr>
        </p:nvSpPr>
        <p:spPr>
          <a:xfrm>
            <a:off x="5019528" y="1735350"/>
            <a:ext cx="7212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4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2295" name="Google Shape;22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19528" y="3304650"/>
            <a:ext cx="7212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4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2296" name="Google Shape;2296;p13"/>
          <p:cNvSpPr txBox="1">
            <a:spLocks noGrp="1"/>
          </p:cNvSpPr>
          <p:nvPr>
            <p:ph type="title" idx="14" hasCustomPrompt="1"/>
          </p:nvPr>
        </p:nvSpPr>
        <p:spPr>
          <a:xfrm>
            <a:off x="1148153" y="1735350"/>
            <a:ext cx="7212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4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2297" name="Google Shape;2297;p13"/>
          <p:cNvSpPr txBox="1">
            <a:spLocks noGrp="1"/>
          </p:cNvSpPr>
          <p:nvPr>
            <p:ph type="title" idx="15" hasCustomPrompt="1"/>
          </p:nvPr>
        </p:nvSpPr>
        <p:spPr>
          <a:xfrm>
            <a:off x="1148153" y="3304650"/>
            <a:ext cx="7212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4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ind Siliguri Medium"/>
              <a:buNone/>
              <a:defRPr sz="2000" b="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0" name="Google Shape;2520;p15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2521" name="Google Shape;2521;p15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2" name="Google Shape;2522;p15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2523" name="Google Shape;2523;p15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5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5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6" name="Google Shape;2526;p15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15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2528" name="Google Shape;2528;p15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5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5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5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5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5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5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5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5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5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5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5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5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5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5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5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5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5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5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5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5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5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5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5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5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5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5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5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5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5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5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5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5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5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5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5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5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5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5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5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5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5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5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5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5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5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5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5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5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5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5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5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5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5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5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5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5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5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5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5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5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5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5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5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5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5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5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5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5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5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5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5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5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5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5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5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5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5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5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5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5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5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5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5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5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5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5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5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5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5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5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5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5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5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5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5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5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5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5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5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5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5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5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5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5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5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5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5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5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5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5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5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5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5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15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15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5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5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5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5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5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5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5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5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5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5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5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5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5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5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5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5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5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5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5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5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5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5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5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5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5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5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5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5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5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5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5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5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5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5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5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5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5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5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5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5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5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5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5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5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5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5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5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5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5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5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5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5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5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5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5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5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5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5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5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5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8" name="Google Shape;2708;p15"/>
          <p:cNvGrpSpPr/>
          <p:nvPr/>
        </p:nvGrpSpPr>
        <p:grpSpPr>
          <a:xfrm>
            <a:off x="274813" y="250324"/>
            <a:ext cx="8605925" cy="4747443"/>
            <a:chOff x="274813" y="250324"/>
            <a:chExt cx="8605925" cy="4747443"/>
          </a:xfrm>
        </p:grpSpPr>
        <p:sp>
          <p:nvSpPr>
            <p:cNvPr id="2709" name="Google Shape;2709;p15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0" name="Google Shape;2710;p15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2711" name="Google Shape;2711;p15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712" name="Google Shape;2712;p15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2713" name="Google Shape;2713;p15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4" name="Google Shape;2714;p15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15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16" name="Google Shape;2716;p15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2717" name="Google Shape;2717;p15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18" name="Google Shape;2718;p15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5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5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1" name="Google Shape;2721;p15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2" name="Google Shape;2722;p15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2723" name="Google Shape;2723;p15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24" name="Google Shape;2724;p15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25" name="Google Shape;2725;p15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5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5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5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5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15"/>
            <p:cNvGrpSpPr/>
            <p:nvPr/>
          </p:nvGrpSpPr>
          <p:grpSpPr>
            <a:xfrm>
              <a:off x="7882927" y="250324"/>
              <a:ext cx="498898" cy="708105"/>
              <a:chOff x="8082452" y="285774"/>
              <a:chExt cx="498898" cy="708105"/>
            </a:xfrm>
          </p:grpSpPr>
          <p:grpSp>
            <p:nvGrpSpPr>
              <p:cNvPr id="2731" name="Google Shape;2731;p15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2732" name="Google Shape;2732;p15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33" name="Google Shape;2733;p15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15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15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15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7" name="Google Shape;2737;p15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8" name="Google Shape;2738;p15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9" name="Google Shape;2739;p15"/>
          <p:cNvSpPr txBox="1">
            <a:spLocks noGrp="1"/>
          </p:cNvSpPr>
          <p:nvPr>
            <p:ph type="subTitle" idx="1"/>
          </p:nvPr>
        </p:nvSpPr>
        <p:spPr>
          <a:xfrm>
            <a:off x="713225" y="2738650"/>
            <a:ext cx="30327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40" name="Google Shape;2740;p15"/>
          <p:cNvSpPr txBox="1">
            <a:spLocks noGrp="1"/>
          </p:cNvSpPr>
          <p:nvPr>
            <p:ph type="ctrTitle"/>
          </p:nvPr>
        </p:nvSpPr>
        <p:spPr>
          <a:xfrm>
            <a:off x="713375" y="1445500"/>
            <a:ext cx="30327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37844" y="5593202"/>
            <a:ext cx="46116" cy="36598"/>
          </a:xfrm>
          <a:custGeom>
            <a:avLst/>
            <a:gdLst/>
            <a:ahLst/>
            <a:cxnLst/>
            <a:rect l="l" t="t" r="r" b="b"/>
            <a:pathLst>
              <a:path w="1439" h="1142" extrusionOk="0">
                <a:moveTo>
                  <a:pt x="868" y="0"/>
                </a:moveTo>
                <a:cubicBezTo>
                  <a:pt x="1" y="0"/>
                  <a:pt x="1" y="1141"/>
                  <a:pt x="868" y="1141"/>
                </a:cubicBezTo>
                <a:cubicBezTo>
                  <a:pt x="1439" y="1141"/>
                  <a:pt x="1439" y="0"/>
                  <a:pt x="8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203961" y="5520037"/>
            <a:ext cx="18331" cy="18331"/>
          </a:xfrm>
          <a:custGeom>
            <a:avLst/>
            <a:gdLst/>
            <a:ahLst/>
            <a:cxnLst/>
            <a:rect l="l" t="t" r="r" b="b"/>
            <a:pathLst>
              <a:path w="572" h="572" extrusionOk="0">
                <a:moveTo>
                  <a:pt x="275" y="1"/>
                </a:moveTo>
                <a:cubicBezTo>
                  <a:pt x="1" y="1"/>
                  <a:pt x="1" y="571"/>
                  <a:pt x="275" y="571"/>
                </a:cubicBezTo>
                <a:cubicBezTo>
                  <a:pt x="571" y="571"/>
                  <a:pt x="571" y="1"/>
                  <a:pt x="2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38668" y="5656816"/>
            <a:ext cx="27080" cy="18331"/>
          </a:xfrm>
          <a:custGeom>
            <a:avLst/>
            <a:gdLst/>
            <a:ahLst/>
            <a:cxnLst/>
            <a:rect l="l" t="t" r="r" b="b"/>
            <a:pathLst>
              <a:path w="845" h="572" extrusionOk="0">
                <a:moveTo>
                  <a:pt x="571" y="1"/>
                </a:moveTo>
                <a:cubicBezTo>
                  <a:pt x="0" y="1"/>
                  <a:pt x="0" y="572"/>
                  <a:pt x="571" y="572"/>
                </a:cubicBezTo>
                <a:cubicBezTo>
                  <a:pt x="845" y="572"/>
                  <a:pt x="845" y="1"/>
                  <a:pt x="571" y="1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5614199" y="5693414"/>
            <a:ext cx="27817" cy="18299"/>
          </a:xfrm>
          <a:custGeom>
            <a:avLst/>
            <a:gdLst/>
            <a:ahLst/>
            <a:cxnLst/>
            <a:rect l="l" t="t" r="r" b="b"/>
            <a:pathLst>
              <a:path w="868" h="571" extrusionOk="0">
                <a:moveTo>
                  <a:pt x="571" y="0"/>
                </a:moveTo>
                <a:cubicBezTo>
                  <a:pt x="0" y="0"/>
                  <a:pt x="0" y="571"/>
                  <a:pt x="571" y="571"/>
                </a:cubicBezTo>
                <a:cubicBezTo>
                  <a:pt x="868" y="571"/>
                  <a:pt x="868" y="0"/>
                  <a:pt x="571" y="0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567953" y="5757766"/>
            <a:ext cx="27112" cy="18331"/>
          </a:xfrm>
          <a:custGeom>
            <a:avLst/>
            <a:gdLst/>
            <a:ahLst/>
            <a:cxnLst/>
            <a:rect l="l" t="t" r="r" b="b"/>
            <a:pathLst>
              <a:path w="846" h="572" extrusionOk="0">
                <a:moveTo>
                  <a:pt x="275" y="1"/>
                </a:moveTo>
                <a:cubicBezTo>
                  <a:pt x="1" y="1"/>
                  <a:pt x="1" y="571"/>
                  <a:pt x="275" y="571"/>
                </a:cubicBezTo>
                <a:cubicBezTo>
                  <a:pt x="845" y="571"/>
                  <a:pt x="845" y="1"/>
                  <a:pt x="275" y="1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379279" y="5666334"/>
            <a:ext cx="18331" cy="18331"/>
          </a:xfrm>
          <a:custGeom>
            <a:avLst/>
            <a:gdLst/>
            <a:ahLst/>
            <a:cxnLst/>
            <a:rect l="l" t="t" r="r" b="b"/>
            <a:pathLst>
              <a:path w="572" h="572" extrusionOk="0">
                <a:moveTo>
                  <a:pt x="275" y="1"/>
                </a:moveTo>
                <a:cubicBezTo>
                  <a:pt x="1" y="1"/>
                  <a:pt x="1" y="571"/>
                  <a:pt x="275" y="571"/>
                </a:cubicBezTo>
                <a:cubicBezTo>
                  <a:pt x="571" y="571"/>
                  <a:pt x="571" y="1"/>
                  <a:pt x="275" y="1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7" r:id="rId10"/>
    <p:sldLayoutId id="2147483669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i-07/spacecraft-anomaly-detection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trickfleith/nasa-anomaly-detection-dataset-smap-ms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3" name="Google Shape;5463;p30"/>
          <p:cNvSpPr txBox="1">
            <a:spLocks noGrp="1"/>
          </p:cNvSpPr>
          <p:nvPr>
            <p:ph type="ctrTitle"/>
          </p:nvPr>
        </p:nvSpPr>
        <p:spPr>
          <a:xfrm>
            <a:off x="720120" y="673925"/>
            <a:ext cx="3500184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R" sz="3600" dirty="0"/>
              <a:t>SMAP &amp; MSL </a:t>
            </a:r>
            <a:r>
              <a:rPr lang="es-CR" sz="3600" dirty="0" err="1"/>
              <a:t>Telemetry</a:t>
            </a:r>
            <a:r>
              <a:rPr lang="es-CR" sz="3600" dirty="0"/>
              <a:t> </a:t>
            </a:r>
            <a:r>
              <a:rPr lang="es-CR" sz="3600" dirty="0" err="1"/>
              <a:t>Anomaly</a:t>
            </a:r>
            <a:r>
              <a:rPr lang="es-CR" sz="3600" dirty="0"/>
              <a:t> </a:t>
            </a:r>
            <a:r>
              <a:rPr lang="es-CR" sz="3600" dirty="0" err="1"/>
              <a:t>Detection</a:t>
            </a:r>
            <a:endParaRPr sz="3600" dirty="0"/>
          </a:p>
        </p:txBody>
      </p:sp>
      <p:grpSp>
        <p:nvGrpSpPr>
          <p:cNvPr id="5464" name="Google Shape;5464;p30"/>
          <p:cNvGrpSpPr/>
          <p:nvPr/>
        </p:nvGrpSpPr>
        <p:grpSpPr>
          <a:xfrm>
            <a:off x="3167963" y="537775"/>
            <a:ext cx="5636560" cy="4278051"/>
            <a:chOff x="3244163" y="537775"/>
            <a:chExt cx="5636560" cy="4278051"/>
          </a:xfrm>
        </p:grpSpPr>
        <p:grpSp>
          <p:nvGrpSpPr>
            <p:cNvPr id="5465" name="Google Shape;5465;p30"/>
            <p:cNvGrpSpPr/>
            <p:nvPr/>
          </p:nvGrpSpPr>
          <p:grpSpPr>
            <a:xfrm>
              <a:off x="3990331" y="815789"/>
              <a:ext cx="858544" cy="356719"/>
              <a:chOff x="-68911" y="-91398"/>
              <a:chExt cx="1622650" cy="674200"/>
            </a:xfrm>
          </p:grpSpPr>
          <p:sp>
            <p:nvSpPr>
              <p:cNvPr id="5466" name="Google Shape;5466;p30"/>
              <p:cNvSpPr/>
              <p:nvPr/>
            </p:nvSpPr>
            <p:spPr>
              <a:xfrm>
                <a:off x="-51561" y="-70823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5467" name="Google Shape;5467;p30"/>
              <p:cNvGrpSpPr/>
              <p:nvPr/>
            </p:nvGrpSpPr>
            <p:grpSpPr>
              <a:xfrm>
                <a:off x="-68911" y="-91398"/>
                <a:ext cx="1622650" cy="674200"/>
                <a:chOff x="-68911" y="-91398"/>
                <a:chExt cx="1622650" cy="674200"/>
              </a:xfrm>
            </p:grpSpPr>
            <p:sp>
              <p:nvSpPr>
                <p:cNvPr id="5468" name="Google Shape;5468;p30"/>
                <p:cNvSpPr/>
                <p:nvPr/>
              </p:nvSpPr>
              <p:spPr>
                <a:xfrm>
                  <a:off x="421789" y="538702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30"/>
                <p:cNvSpPr/>
                <p:nvPr/>
              </p:nvSpPr>
              <p:spPr>
                <a:xfrm>
                  <a:off x="-68911" y="38677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30"/>
                <p:cNvSpPr/>
                <p:nvPr/>
              </p:nvSpPr>
              <p:spPr>
                <a:xfrm>
                  <a:off x="1509639" y="-91398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71" name="Google Shape;5471;p30"/>
            <p:cNvGrpSpPr/>
            <p:nvPr/>
          </p:nvGrpSpPr>
          <p:grpSpPr>
            <a:xfrm>
              <a:off x="7797502" y="3690774"/>
              <a:ext cx="498898" cy="708105"/>
              <a:chOff x="7865075" y="285763"/>
              <a:chExt cx="716293" cy="1016662"/>
            </a:xfrm>
          </p:grpSpPr>
          <p:sp>
            <p:nvSpPr>
              <p:cNvPr id="5472" name="Google Shape;5472;p30"/>
              <p:cNvSpPr/>
              <p:nvPr/>
            </p:nvSpPr>
            <p:spPr>
              <a:xfrm>
                <a:off x="7886700" y="307425"/>
                <a:ext cx="685800" cy="969575"/>
              </a:xfrm>
              <a:custGeom>
                <a:avLst/>
                <a:gdLst/>
                <a:ahLst/>
                <a:cxnLst/>
                <a:rect l="l" t="t" r="r" b="b"/>
                <a:pathLst>
                  <a:path w="27432" h="38783" extrusionOk="0">
                    <a:moveTo>
                      <a:pt x="946" y="9932"/>
                    </a:moveTo>
                    <a:lnTo>
                      <a:pt x="27432" y="24594"/>
                    </a:lnTo>
                    <a:lnTo>
                      <a:pt x="26959" y="0"/>
                    </a:lnTo>
                    <a:lnTo>
                      <a:pt x="0" y="3878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5473" name="Google Shape;5473;p30"/>
              <p:cNvSpPr/>
              <p:nvPr/>
            </p:nvSpPr>
            <p:spPr>
              <a:xfrm>
                <a:off x="7865075" y="12583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0"/>
              <p:cNvSpPr/>
              <p:nvPr/>
            </p:nvSpPr>
            <p:spPr>
              <a:xfrm>
                <a:off x="7877817" y="523927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0"/>
              <p:cNvSpPr/>
              <p:nvPr/>
            </p:nvSpPr>
            <p:spPr>
              <a:xfrm>
                <a:off x="8537268" y="2857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0"/>
              <p:cNvSpPr/>
              <p:nvPr/>
            </p:nvSpPr>
            <p:spPr>
              <a:xfrm>
                <a:off x="8537268" y="8976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7" name="Google Shape;5477;p30"/>
            <p:cNvGrpSpPr/>
            <p:nvPr/>
          </p:nvGrpSpPr>
          <p:grpSpPr>
            <a:xfrm>
              <a:off x="8381813" y="1120598"/>
              <a:ext cx="498909" cy="721242"/>
              <a:chOff x="8233275" y="1900925"/>
              <a:chExt cx="753525" cy="1089325"/>
            </a:xfrm>
          </p:grpSpPr>
          <p:sp>
            <p:nvSpPr>
              <p:cNvPr id="5478" name="Google Shape;5478;p30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5479" name="Google Shape;5479;p30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0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0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2" name="Google Shape;5482;p30"/>
            <p:cNvGrpSpPr/>
            <p:nvPr/>
          </p:nvGrpSpPr>
          <p:grpSpPr>
            <a:xfrm>
              <a:off x="3244163" y="537775"/>
              <a:ext cx="5567187" cy="4278051"/>
              <a:chOff x="3244163" y="537775"/>
              <a:chExt cx="5567187" cy="4278051"/>
            </a:xfrm>
          </p:grpSpPr>
          <p:grpSp>
            <p:nvGrpSpPr>
              <p:cNvPr id="5483" name="Google Shape;5483;p30"/>
              <p:cNvGrpSpPr/>
              <p:nvPr/>
            </p:nvGrpSpPr>
            <p:grpSpPr>
              <a:xfrm>
                <a:off x="3244163" y="537775"/>
                <a:ext cx="5409026" cy="4278051"/>
                <a:chOff x="3244163" y="537775"/>
                <a:chExt cx="5409026" cy="4278051"/>
              </a:xfrm>
            </p:grpSpPr>
            <p:sp>
              <p:nvSpPr>
                <p:cNvPr id="5484" name="Google Shape;5484;p30"/>
                <p:cNvSpPr/>
                <p:nvPr/>
              </p:nvSpPr>
              <p:spPr>
                <a:xfrm>
                  <a:off x="3244162" y="4543525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30"/>
                <p:cNvSpPr/>
                <p:nvPr/>
              </p:nvSpPr>
              <p:spPr>
                <a:xfrm>
                  <a:off x="4609238" y="1477300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6" name="Google Shape;5486;p30"/>
                <p:cNvSpPr/>
                <p:nvPr/>
              </p:nvSpPr>
              <p:spPr>
                <a:xfrm>
                  <a:off x="8381138" y="537775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87" name="Google Shape;5487;p30"/>
              <p:cNvSpPr/>
              <p:nvPr/>
            </p:nvSpPr>
            <p:spPr>
              <a:xfrm>
                <a:off x="8312450" y="2479879"/>
                <a:ext cx="498899" cy="499394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8" name="Google Shape;5488;p30"/>
            <p:cNvGrpSpPr/>
            <p:nvPr/>
          </p:nvGrpSpPr>
          <p:grpSpPr>
            <a:xfrm>
              <a:off x="4387440" y="3783714"/>
              <a:ext cx="586325" cy="646900"/>
              <a:chOff x="6715777" y="3950739"/>
              <a:chExt cx="586325" cy="646900"/>
            </a:xfrm>
          </p:grpSpPr>
          <p:sp>
            <p:nvSpPr>
              <p:cNvPr id="5489" name="Google Shape;5489;p30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5490" name="Google Shape;5490;p30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5491" name="Google Shape;5491;p30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0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0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0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0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96" name="Google Shape;5496;p30"/>
          <p:cNvGrpSpPr/>
          <p:nvPr/>
        </p:nvGrpSpPr>
        <p:grpSpPr>
          <a:xfrm>
            <a:off x="4488930" y="-423475"/>
            <a:ext cx="3865500" cy="5029200"/>
            <a:chOff x="4561886" y="57768"/>
            <a:chExt cx="3865500" cy="5029200"/>
          </a:xfrm>
        </p:grpSpPr>
        <p:grpSp>
          <p:nvGrpSpPr>
            <p:cNvPr id="5497" name="Google Shape;5497;p30"/>
            <p:cNvGrpSpPr/>
            <p:nvPr/>
          </p:nvGrpSpPr>
          <p:grpSpPr>
            <a:xfrm>
              <a:off x="4561886" y="57768"/>
              <a:ext cx="3865500" cy="5029200"/>
              <a:chOff x="4561886" y="57768"/>
              <a:chExt cx="3865500" cy="5029200"/>
            </a:xfrm>
          </p:grpSpPr>
          <p:sp>
            <p:nvSpPr>
              <p:cNvPr id="5498" name="Google Shape;5498;p30"/>
              <p:cNvSpPr/>
              <p:nvPr/>
            </p:nvSpPr>
            <p:spPr>
              <a:xfrm rot="1799971">
                <a:off x="5661523" y="149778"/>
                <a:ext cx="1666225" cy="4845179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0"/>
              <p:cNvSpPr/>
              <p:nvPr/>
            </p:nvSpPr>
            <p:spPr>
              <a:xfrm rot="1799492">
                <a:off x="5733266" y="374227"/>
                <a:ext cx="1503985" cy="4373681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0" name="Google Shape;5500;p30"/>
            <p:cNvGrpSpPr/>
            <p:nvPr/>
          </p:nvGrpSpPr>
          <p:grpSpPr>
            <a:xfrm>
              <a:off x="4897575" y="836693"/>
              <a:ext cx="3166500" cy="3166500"/>
              <a:chOff x="4973775" y="711725"/>
              <a:chExt cx="3166500" cy="3166500"/>
            </a:xfrm>
          </p:grpSpPr>
          <p:sp>
            <p:nvSpPr>
              <p:cNvPr id="5501" name="Google Shape;5501;p30"/>
              <p:cNvSpPr/>
              <p:nvPr/>
            </p:nvSpPr>
            <p:spPr>
              <a:xfrm>
                <a:off x="4973775" y="711725"/>
                <a:ext cx="3166500" cy="3166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30"/>
              <p:cNvSpPr/>
              <p:nvPr/>
            </p:nvSpPr>
            <p:spPr>
              <a:xfrm>
                <a:off x="5068400" y="806225"/>
                <a:ext cx="2977500" cy="297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30"/>
              <p:cNvSpPr/>
              <p:nvPr/>
            </p:nvSpPr>
            <p:spPr>
              <a:xfrm>
                <a:off x="5144750" y="882576"/>
                <a:ext cx="2824800" cy="282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30"/>
              <p:cNvSpPr/>
              <p:nvPr/>
            </p:nvSpPr>
            <p:spPr>
              <a:xfrm>
                <a:off x="5232763" y="970575"/>
                <a:ext cx="2648700" cy="2648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5" name="Google Shape;5505;p30"/>
              <p:cNvGrpSpPr/>
              <p:nvPr/>
            </p:nvGrpSpPr>
            <p:grpSpPr>
              <a:xfrm>
                <a:off x="5316730" y="1054535"/>
                <a:ext cx="2480778" cy="2480778"/>
                <a:chOff x="4053950" y="1851775"/>
                <a:chExt cx="447600" cy="447600"/>
              </a:xfrm>
            </p:grpSpPr>
            <p:sp>
              <p:nvSpPr>
                <p:cNvPr id="5506" name="Google Shape;5506;p30"/>
                <p:cNvSpPr/>
                <p:nvPr/>
              </p:nvSpPr>
              <p:spPr>
                <a:xfrm>
                  <a:off x="4053950" y="1851775"/>
                  <a:ext cx="447600" cy="4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17904" extrusionOk="0">
                      <a:moveTo>
                        <a:pt x="8938" y="1"/>
                      </a:moveTo>
                      <a:cubicBezTo>
                        <a:pt x="3998" y="1"/>
                        <a:pt x="1" y="4027"/>
                        <a:pt x="1" y="8966"/>
                      </a:cubicBezTo>
                      <a:cubicBezTo>
                        <a:pt x="1" y="13906"/>
                        <a:pt x="3998" y="17903"/>
                        <a:pt x="8938" y="17903"/>
                      </a:cubicBezTo>
                      <a:cubicBezTo>
                        <a:pt x="13877" y="17903"/>
                        <a:pt x="17903" y="13906"/>
                        <a:pt x="17903" y="8966"/>
                      </a:cubicBezTo>
                      <a:cubicBezTo>
                        <a:pt x="17903" y="4027"/>
                        <a:pt x="13877" y="1"/>
                        <a:pt x="89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7" name="Google Shape;5507;p30"/>
                <p:cNvSpPr/>
                <p:nvPr/>
              </p:nvSpPr>
              <p:spPr>
                <a:xfrm>
                  <a:off x="4076100" y="1874625"/>
                  <a:ext cx="402600" cy="40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4" h="16076" extrusionOk="0">
                      <a:moveTo>
                        <a:pt x="8052" y="0"/>
                      </a:moveTo>
                      <a:cubicBezTo>
                        <a:pt x="3626" y="0"/>
                        <a:pt x="1" y="3598"/>
                        <a:pt x="1" y="8052"/>
                      </a:cubicBezTo>
                      <a:cubicBezTo>
                        <a:pt x="1" y="12478"/>
                        <a:pt x="3626" y="16076"/>
                        <a:pt x="8052" y="16076"/>
                      </a:cubicBezTo>
                      <a:cubicBezTo>
                        <a:pt x="12506" y="16076"/>
                        <a:pt x="16104" y="12478"/>
                        <a:pt x="16104" y="8052"/>
                      </a:cubicBezTo>
                      <a:cubicBezTo>
                        <a:pt x="16104" y="3598"/>
                        <a:pt x="12506" y="0"/>
                        <a:pt x="80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8" name="Google Shape;5508;p30"/>
                <p:cNvSpPr/>
                <p:nvPr/>
              </p:nvSpPr>
              <p:spPr>
                <a:xfrm>
                  <a:off x="4319475" y="1881075"/>
                  <a:ext cx="152775" cy="3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" h="12620" extrusionOk="0">
                      <a:moveTo>
                        <a:pt x="373" y="0"/>
                      </a:moveTo>
                      <a:cubicBezTo>
                        <a:pt x="145" y="427"/>
                        <a:pt x="1" y="914"/>
                        <a:pt x="1" y="1371"/>
                      </a:cubicBezTo>
                      <a:cubicBezTo>
                        <a:pt x="1" y="1828"/>
                        <a:pt x="115" y="2284"/>
                        <a:pt x="373" y="2627"/>
                      </a:cubicBezTo>
                      <a:cubicBezTo>
                        <a:pt x="659" y="3027"/>
                        <a:pt x="1086" y="3255"/>
                        <a:pt x="1485" y="3511"/>
                      </a:cubicBezTo>
                      <a:cubicBezTo>
                        <a:pt x="2228" y="3998"/>
                        <a:pt x="2771" y="4626"/>
                        <a:pt x="2742" y="5539"/>
                      </a:cubicBezTo>
                      <a:cubicBezTo>
                        <a:pt x="2742" y="6396"/>
                        <a:pt x="2429" y="7223"/>
                        <a:pt x="2342" y="8079"/>
                      </a:cubicBezTo>
                      <a:cubicBezTo>
                        <a:pt x="2257" y="8936"/>
                        <a:pt x="2285" y="9822"/>
                        <a:pt x="2570" y="10621"/>
                      </a:cubicBezTo>
                      <a:cubicBezTo>
                        <a:pt x="2970" y="11649"/>
                        <a:pt x="3799" y="12305"/>
                        <a:pt x="4740" y="12620"/>
                      </a:cubicBezTo>
                      <a:cubicBezTo>
                        <a:pt x="5055" y="12220"/>
                        <a:pt x="5311" y="11791"/>
                        <a:pt x="5540" y="11364"/>
                      </a:cubicBezTo>
                      <a:cubicBezTo>
                        <a:pt x="4969" y="10850"/>
                        <a:pt x="4541" y="10192"/>
                        <a:pt x="4370" y="9393"/>
                      </a:cubicBezTo>
                      <a:cubicBezTo>
                        <a:pt x="4085" y="7908"/>
                        <a:pt x="5055" y="6709"/>
                        <a:pt x="6111" y="5795"/>
                      </a:cubicBezTo>
                      <a:cubicBezTo>
                        <a:pt x="5398" y="2970"/>
                        <a:pt x="3198" y="743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9" name="Google Shape;5509;p30"/>
                <p:cNvSpPr/>
                <p:nvPr/>
              </p:nvSpPr>
              <p:spPr>
                <a:xfrm>
                  <a:off x="4143200" y="1875350"/>
                  <a:ext cx="180600" cy="2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4" h="9196" extrusionOk="0">
                      <a:moveTo>
                        <a:pt x="4825" y="1"/>
                      </a:moveTo>
                      <a:lnTo>
                        <a:pt x="4825" y="1"/>
                      </a:lnTo>
                      <a:cubicBezTo>
                        <a:pt x="2970" y="115"/>
                        <a:pt x="1284" y="857"/>
                        <a:pt x="1" y="2027"/>
                      </a:cubicBezTo>
                      <a:cubicBezTo>
                        <a:pt x="713" y="2571"/>
                        <a:pt x="1741" y="2742"/>
                        <a:pt x="2570" y="3112"/>
                      </a:cubicBezTo>
                      <a:cubicBezTo>
                        <a:pt x="3941" y="3740"/>
                        <a:pt x="4626" y="5110"/>
                        <a:pt x="4854" y="6538"/>
                      </a:cubicBezTo>
                      <a:cubicBezTo>
                        <a:pt x="4939" y="7196"/>
                        <a:pt x="4969" y="7881"/>
                        <a:pt x="5224" y="8479"/>
                      </a:cubicBezTo>
                      <a:cubicBezTo>
                        <a:pt x="5368" y="8822"/>
                        <a:pt x="5681" y="9194"/>
                        <a:pt x="6081" y="9194"/>
                      </a:cubicBezTo>
                      <a:cubicBezTo>
                        <a:pt x="6094" y="9195"/>
                        <a:pt x="6107" y="9196"/>
                        <a:pt x="6120" y="9196"/>
                      </a:cubicBezTo>
                      <a:cubicBezTo>
                        <a:pt x="6496" y="9196"/>
                        <a:pt x="6714" y="8812"/>
                        <a:pt x="6853" y="8509"/>
                      </a:cubicBezTo>
                      <a:cubicBezTo>
                        <a:pt x="7223" y="7538"/>
                        <a:pt x="6652" y="6538"/>
                        <a:pt x="6168" y="5739"/>
                      </a:cubicBezTo>
                      <a:cubicBezTo>
                        <a:pt x="5738" y="4996"/>
                        <a:pt x="5282" y="4254"/>
                        <a:pt x="4969" y="3454"/>
                      </a:cubicBezTo>
                      <a:cubicBezTo>
                        <a:pt x="4653" y="2598"/>
                        <a:pt x="4539" y="1684"/>
                        <a:pt x="4683" y="771"/>
                      </a:cubicBezTo>
                      <a:cubicBezTo>
                        <a:pt x="4711" y="515"/>
                        <a:pt x="4768" y="257"/>
                        <a:pt x="4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0" name="Google Shape;5510;p30"/>
                <p:cNvSpPr/>
                <p:nvPr/>
              </p:nvSpPr>
              <p:spPr>
                <a:xfrm>
                  <a:off x="4076100" y="1968825"/>
                  <a:ext cx="275550" cy="30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2" h="12251" extrusionOk="0">
                      <a:moveTo>
                        <a:pt x="1228" y="1"/>
                      </a:moveTo>
                      <a:cubicBezTo>
                        <a:pt x="458" y="1257"/>
                        <a:pt x="1" y="2714"/>
                        <a:pt x="1" y="4284"/>
                      </a:cubicBezTo>
                      <a:cubicBezTo>
                        <a:pt x="1" y="4599"/>
                        <a:pt x="28" y="4912"/>
                        <a:pt x="58" y="5227"/>
                      </a:cubicBezTo>
                      <a:cubicBezTo>
                        <a:pt x="572" y="4912"/>
                        <a:pt x="1086" y="4626"/>
                        <a:pt x="1657" y="4599"/>
                      </a:cubicBezTo>
                      <a:cubicBezTo>
                        <a:pt x="2513" y="4599"/>
                        <a:pt x="2913" y="5426"/>
                        <a:pt x="2998" y="6141"/>
                      </a:cubicBezTo>
                      <a:cubicBezTo>
                        <a:pt x="3142" y="7481"/>
                        <a:pt x="2856" y="8852"/>
                        <a:pt x="3199" y="10165"/>
                      </a:cubicBezTo>
                      <a:cubicBezTo>
                        <a:pt x="3256" y="10394"/>
                        <a:pt x="3340" y="10652"/>
                        <a:pt x="3455" y="10880"/>
                      </a:cubicBezTo>
                      <a:cubicBezTo>
                        <a:pt x="3854" y="11166"/>
                        <a:pt x="4284" y="11394"/>
                        <a:pt x="4740" y="11593"/>
                      </a:cubicBezTo>
                      <a:cubicBezTo>
                        <a:pt x="5197" y="11508"/>
                        <a:pt x="5654" y="11136"/>
                        <a:pt x="6054" y="10880"/>
                      </a:cubicBezTo>
                      <a:cubicBezTo>
                        <a:pt x="6415" y="10651"/>
                        <a:pt x="6803" y="10499"/>
                        <a:pt x="7207" y="10499"/>
                      </a:cubicBezTo>
                      <a:cubicBezTo>
                        <a:pt x="7409" y="10499"/>
                        <a:pt x="7615" y="10537"/>
                        <a:pt x="7824" y="10622"/>
                      </a:cubicBezTo>
                      <a:cubicBezTo>
                        <a:pt x="8338" y="10823"/>
                        <a:pt x="8708" y="11280"/>
                        <a:pt x="8966" y="11764"/>
                      </a:cubicBezTo>
                      <a:cubicBezTo>
                        <a:pt x="9050" y="11908"/>
                        <a:pt x="9137" y="12079"/>
                        <a:pt x="9194" y="12251"/>
                      </a:cubicBezTo>
                      <a:cubicBezTo>
                        <a:pt x="9823" y="12164"/>
                        <a:pt x="10421" y="11992"/>
                        <a:pt x="11022" y="11764"/>
                      </a:cubicBezTo>
                      <a:cubicBezTo>
                        <a:pt x="10878" y="11421"/>
                        <a:pt x="10793" y="11079"/>
                        <a:pt x="10679" y="10736"/>
                      </a:cubicBezTo>
                      <a:cubicBezTo>
                        <a:pt x="10364" y="9594"/>
                        <a:pt x="9823" y="8596"/>
                        <a:pt x="8738" y="8025"/>
                      </a:cubicBezTo>
                      <a:cubicBezTo>
                        <a:pt x="7908" y="7596"/>
                        <a:pt x="6853" y="7367"/>
                        <a:pt x="6396" y="6483"/>
                      </a:cubicBezTo>
                      <a:cubicBezTo>
                        <a:pt x="5940" y="5512"/>
                        <a:pt x="6367" y="4455"/>
                        <a:pt x="6282" y="3484"/>
                      </a:cubicBezTo>
                      <a:cubicBezTo>
                        <a:pt x="6195" y="2258"/>
                        <a:pt x="5083" y="1858"/>
                        <a:pt x="4026" y="1630"/>
                      </a:cubicBezTo>
                      <a:cubicBezTo>
                        <a:pt x="3112" y="1429"/>
                        <a:pt x="1856" y="1257"/>
                        <a:pt x="1371" y="287"/>
                      </a:cubicBezTo>
                      <a:cubicBezTo>
                        <a:pt x="1314" y="202"/>
                        <a:pt x="1257" y="115"/>
                        <a:pt x="12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11" name="Google Shape;5511;p30"/>
          <p:cNvSpPr txBox="1">
            <a:spLocks noGrp="1"/>
          </p:cNvSpPr>
          <p:nvPr>
            <p:ph type="subTitle" idx="1"/>
          </p:nvPr>
        </p:nvSpPr>
        <p:spPr>
          <a:xfrm>
            <a:off x="720120" y="2900574"/>
            <a:ext cx="3952201" cy="1358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dirty="0" err="1"/>
              <a:t>An</a:t>
            </a:r>
            <a:r>
              <a:rPr lang="es-CR" dirty="0"/>
              <a:t> </a:t>
            </a:r>
            <a:r>
              <a:rPr lang="es-CR" dirty="0" err="1"/>
              <a:t>Unsupervised</a:t>
            </a:r>
            <a:r>
              <a:rPr lang="es-CR" dirty="0"/>
              <a:t> </a:t>
            </a:r>
            <a:r>
              <a:rPr lang="es-CR" dirty="0" err="1"/>
              <a:t>Approach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Spacecraft</a:t>
            </a:r>
            <a:r>
              <a:rPr lang="es-CR" dirty="0"/>
              <a:t> </a:t>
            </a:r>
          </a:p>
          <a:p>
            <a:pPr marL="0" lvl="0" indent="0"/>
            <a:r>
              <a:rPr lang="es-CR" dirty="0" err="1"/>
              <a:t>Health</a:t>
            </a:r>
            <a:r>
              <a:rPr lang="es-CR" dirty="0"/>
              <a:t> </a:t>
            </a:r>
            <a:r>
              <a:rPr lang="es-CR" dirty="0" err="1"/>
              <a:t>Monitoring</a:t>
            </a:r>
            <a:endParaRPr lang="es-CR" dirty="0"/>
          </a:p>
          <a:p>
            <a:pPr marL="0" lvl="0" indent="0"/>
            <a:endParaRPr lang="es-CR" dirty="0"/>
          </a:p>
          <a:p>
            <a:pPr marL="0" lvl="0" indent="0"/>
            <a:r>
              <a:rPr lang="es-CR" dirty="0"/>
              <a:t>Daniela Chaves Acuña</a:t>
            </a:r>
          </a:p>
          <a:p>
            <a:pPr marL="0" lvl="0" indent="0"/>
            <a:endParaRPr lang="es-CR" dirty="0"/>
          </a:p>
          <a:p>
            <a:pPr marL="0" lvl="0" indent="0" algn="r"/>
            <a:endParaRPr lang="es-CR" b="1" dirty="0"/>
          </a:p>
          <a:p>
            <a:pPr marL="0" lvl="0" indent="0"/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1CFCEB-DB86-ED3E-C608-072228A42E59}"/>
              </a:ext>
            </a:extLst>
          </p:cNvPr>
          <p:cNvSpPr txBox="1"/>
          <p:nvPr/>
        </p:nvSpPr>
        <p:spPr>
          <a:xfrm>
            <a:off x="4126715" y="3876789"/>
            <a:ext cx="45899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400"/>
            </a:pPr>
            <a:r>
              <a:rPr lang="es-CR" dirty="0" err="1">
                <a:solidFill>
                  <a:schemeClr val="dk1"/>
                </a:solidFill>
                <a:latin typeface="Nunito"/>
                <a:sym typeface="Nunito"/>
              </a:rPr>
              <a:t>Course</a:t>
            </a:r>
            <a:r>
              <a:rPr lang="es-CR" dirty="0">
                <a:solidFill>
                  <a:schemeClr val="dk1"/>
                </a:solidFill>
                <a:latin typeface="Nunito"/>
                <a:sym typeface="Nunito"/>
              </a:rPr>
              <a:t>: </a:t>
            </a:r>
            <a:r>
              <a:rPr lang="es-CR" dirty="0" err="1">
                <a:solidFill>
                  <a:schemeClr val="dk1"/>
                </a:solidFill>
                <a:latin typeface="Nunito"/>
                <a:sym typeface="Nunito"/>
              </a:rPr>
              <a:t>Foundation</a:t>
            </a:r>
            <a:r>
              <a:rPr lang="es-CR" dirty="0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s-CR" dirty="0" err="1">
                <a:solidFill>
                  <a:schemeClr val="dk1"/>
                </a:solidFill>
                <a:latin typeface="Nunito"/>
                <a:sym typeface="Nunito"/>
              </a:rPr>
              <a:t>of</a:t>
            </a:r>
            <a:r>
              <a:rPr lang="es-CR" dirty="0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s-CR" dirty="0" err="1">
                <a:solidFill>
                  <a:schemeClr val="dk1"/>
                </a:solidFill>
                <a:latin typeface="Nunito"/>
                <a:sym typeface="Nunito"/>
              </a:rPr>
              <a:t>Intelligent</a:t>
            </a:r>
            <a:r>
              <a:rPr lang="es-CR" dirty="0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s-CR" dirty="0" err="1">
                <a:solidFill>
                  <a:schemeClr val="dk1"/>
                </a:solidFill>
                <a:latin typeface="Nunito"/>
                <a:sym typeface="Nunito"/>
              </a:rPr>
              <a:t>Systems</a:t>
            </a:r>
            <a:r>
              <a:rPr lang="es-CR" dirty="0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s-CR" dirty="0" err="1">
                <a:solidFill>
                  <a:schemeClr val="dk1"/>
                </a:solidFill>
                <a:latin typeface="Nunito"/>
                <a:sym typeface="Nunito"/>
              </a:rPr>
              <a:t>Algorithms</a:t>
            </a:r>
            <a:endParaRPr lang="es-CR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0" lvl="0" indent="0" algn="r">
              <a:buClr>
                <a:schemeClr val="dk1"/>
              </a:buClr>
              <a:buSzPts val="1400"/>
            </a:pPr>
            <a:endParaRPr lang="es-CR" dirty="0">
              <a:solidFill>
                <a:schemeClr val="dk1"/>
              </a:solidFill>
              <a:latin typeface="Nunito"/>
            </a:endParaRPr>
          </a:p>
          <a:p>
            <a:pPr marL="0" lvl="0" indent="0" algn="r">
              <a:buClr>
                <a:schemeClr val="dk1"/>
              </a:buClr>
              <a:buSzPts val="1400"/>
            </a:pPr>
            <a:r>
              <a:rPr lang="es-CR" dirty="0">
                <a:solidFill>
                  <a:schemeClr val="dk1"/>
                </a:solidFill>
                <a:latin typeface="Nunito"/>
              </a:rPr>
              <a:t>Instructor: Zubia Khan</a:t>
            </a:r>
          </a:p>
          <a:p>
            <a:pPr marL="0" lvl="0" indent="0" algn="r">
              <a:buClr>
                <a:schemeClr val="dk1"/>
              </a:buClr>
              <a:buSzPts val="1400"/>
            </a:pPr>
            <a:endParaRPr lang="es-CR" dirty="0">
              <a:solidFill>
                <a:schemeClr val="dk1"/>
              </a:solidFill>
              <a:latin typeface="Nunito"/>
            </a:endParaRPr>
          </a:p>
          <a:p>
            <a:pPr marL="0" lvl="0" indent="0" algn="r">
              <a:buClr>
                <a:schemeClr val="dk1"/>
              </a:buClr>
              <a:buSzPts val="1400"/>
            </a:pPr>
            <a:r>
              <a:rPr lang="es-CR" dirty="0">
                <a:solidFill>
                  <a:schemeClr val="dk1"/>
                </a:solidFill>
                <a:latin typeface="Nunito"/>
              </a:rPr>
              <a:t>Date: 10.07.2025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" name="Google Shape;6247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R" dirty="0" err="1"/>
              <a:t>Conclusion</a:t>
            </a:r>
            <a:r>
              <a:rPr lang="es-CR" dirty="0"/>
              <a:t> and Future </a:t>
            </a:r>
            <a:r>
              <a:rPr lang="es-CR" dirty="0" err="1"/>
              <a:t>Work</a:t>
            </a:r>
            <a:endParaRPr dirty="0"/>
          </a:p>
        </p:txBody>
      </p:sp>
      <p:sp>
        <p:nvSpPr>
          <p:cNvPr id="6248" name="Google Shape;6248;p43"/>
          <p:cNvSpPr txBox="1">
            <a:spLocks noGrp="1"/>
          </p:cNvSpPr>
          <p:nvPr>
            <p:ph type="subTitle" idx="1"/>
          </p:nvPr>
        </p:nvSpPr>
        <p:spPr>
          <a:xfrm>
            <a:off x="3350085" y="2874712"/>
            <a:ext cx="2443829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dirty="0"/>
              <a:t>Future </a:t>
            </a:r>
            <a:r>
              <a:rPr lang="es-CR" dirty="0" err="1"/>
              <a:t>Enhancements</a:t>
            </a:r>
            <a:endParaRPr dirty="0"/>
          </a:p>
        </p:txBody>
      </p:sp>
      <p:sp>
        <p:nvSpPr>
          <p:cNvPr id="6249" name="Google Shape;6249;p43"/>
          <p:cNvSpPr txBox="1">
            <a:spLocks noGrp="1"/>
          </p:cNvSpPr>
          <p:nvPr>
            <p:ph type="subTitle" idx="2"/>
          </p:nvPr>
        </p:nvSpPr>
        <p:spPr>
          <a:xfrm>
            <a:off x="1846628" y="3550575"/>
            <a:ext cx="5450741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b="1" dirty="0" err="1"/>
              <a:t>Differentiate</a:t>
            </a:r>
            <a:r>
              <a:rPr lang="es-CR" b="1" dirty="0"/>
              <a:t> </a:t>
            </a:r>
            <a:r>
              <a:rPr lang="es-CR" b="1" dirty="0" err="1"/>
              <a:t>Anomalies</a:t>
            </a:r>
            <a:r>
              <a:rPr lang="es-CR" b="1" dirty="0"/>
              <a:t> </a:t>
            </a:r>
            <a:r>
              <a:rPr lang="es-CR" b="1" dirty="0" err="1"/>
              <a:t>by</a:t>
            </a:r>
            <a:r>
              <a:rPr lang="es-CR" b="1" dirty="0"/>
              <a:t> </a:t>
            </a:r>
            <a:r>
              <a:rPr lang="es-CR" b="1" dirty="0" err="1"/>
              <a:t>Spacecraft</a:t>
            </a:r>
            <a:r>
              <a:rPr lang="es-CR" b="1" dirty="0"/>
              <a:t>:</a:t>
            </a:r>
            <a:r>
              <a:rPr lang="es-CR" dirty="0"/>
              <a:t> Use </a:t>
            </a:r>
            <a:r>
              <a:rPr lang="es-CR" dirty="0" err="1"/>
              <a:t>labeled_anomalies.csv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map</a:t>
            </a:r>
            <a:r>
              <a:rPr lang="es-CR" dirty="0"/>
              <a:t> </a:t>
            </a:r>
            <a:r>
              <a:rPr lang="es-CR" dirty="0" err="1"/>
              <a:t>channels</a:t>
            </a:r>
            <a:r>
              <a:rPr lang="es-CR" dirty="0"/>
              <a:t> back </a:t>
            </a:r>
            <a:r>
              <a:rPr lang="es-CR" dirty="0" err="1"/>
              <a:t>to</a:t>
            </a:r>
            <a:r>
              <a:rPr lang="es-CR" dirty="0"/>
              <a:t> SMAP/MSL.</a:t>
            </a:r>
            <a:endParaRPr dirty="0"/>
          </a:p>
        </p:txBody>
      </p:sp>
      <p:sp>
        <p:nvSpPr>
          <p:cNvPr id="6256" name="Google Shape;6256;p43"/>
          <p:cNvSpPr txBox="1">
            <a:spLocks noGrp="1"/>
          </p:cNvSpPr>
          <p:nvPr>
            <p:ph type="subTitle" idx="9"/>
          </p:nvPr>
        </p:nvSpPr>
        <p:spPr>
          <a:xfrm>
            <a:off x="3762150" y="1473217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257" name="Google Shape;6257;p43"/>
          <p:cNvSpPr txBox="1">
            <a:spLocks noGrp="1"/>
          </p:cNvSpPr>
          <p:nvPr>
            <p:ph type="subTitle" idx="13"/>
          </p:nvPr>
        </p:nvSpPr>
        <p:spPr>
          <a:xfrm>
            <a:off x="1020100" y="1951300"/>
            <a:ext cx="7326041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dirty="0" err="1"/>
              <a:t>Successfully</a:t>
            </a:r>
            <a:r>
              <a:rPr lang="es-CR" dirty="0"/>
              <a:t> </a:t>
            </a:r>
            <a:r>
              <a:rPr lang="es-CR" dirty="0" err="1"/>
              <a:t>demonstrated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</a:t>
            </a:r>
            <a:r>
              <a:rPr lang="es-CR" dirty="0" err="1"/>
              <a:t>unsupervised</a:t>
            </a:r>
            <a:r>
              <a:rPr lang="es-CR" dirty="0"/>
              <a:t> K-</a:t>
            </a:r>
            <a:r>
              <a:rPr lang="es-CR" dirty="0" err="1"/>
              <a:t>Means</a:t>
            </a:r>
            <a:r>
              <a:rPr lang="es-CR" dirty="0"/>
              <a:t> </a:t>
            </a:r>
            <a:r>
              <a:rPr lang="es-CR" dirty="0" err="1"/>
              <a:t>anomaly</a:t>
            </a:r>
            <a:r>
              <a:rPr lang="es-CR" dirty="0"/>
              <a:t> </a:t>
            </a:r>
            <a:r>
              <a:rPr lang="es-CR" dirty="0" err="1"/>
              <a:t>detection</a:t>
            </a:r>
            <a:r>
              <a:rPr lang="es-CR" dirty="0"/>
              <a:t> </a:t>
            </a:r>
            <a:r>
              <a:rPr lang="es-CR" dirty="0" err="1"/>
              <a:t>system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SMAP &amp; MSL </a:t>
            </a:r>
            <a:r>
              <a:rPr lang="es-CR" dirty="0" err="1"/>
              <a:t>telemetry</a:t>
            </a:r>
            <a:r>
              <a:rPr lang="es-CR" dirty="0"/>
              <a:t>, </a:t>
            </a:r>
            <a:r>
              <a:rPr lang="es-CR" dirty="0" err="1"/>
              <a:t>effectively</a:t>
            </a:r>
            <a:r>
              <a:rPr lang="es-CR" dirty="0"/>
              <a:t> </a:t>
            </a:r>
            <a:r>
              <a:rPr lang="es-CR" dirty="0" err="1"/>
              <a:t>flagging</a:t>
            </a:r>
            <a:r>
              <a:rPr lang="es-CR" dirty="0"/>
              <a:t> </a:t>
            </a:r>
            <a:r>
              <a:rPr lang="es-CR" dirty="0" err="1"/>
              <a:t>unusual</a:t>
            </a:r>
            <a:r>
              <a:rPr lang="es-CR" dirty="0"/>
              <a:t> </a:t>
            </a:r>
            <a:r>
              <a:rPr lang="es-CR" dirty="0" err="1"/>
              <a:t>spacecraft</a:t>
            </a:r>
            <a:r>
              <a:rPr lang="es-CR" dirty="0"/>
              <a:t> </a:t>
            </a:r>
            <a:r>
              <a:rPr lang="es-CR" dirty="0" err="1"/>
              <a:t>behavior</a:t>
            </a:r>
            <a:r>
              <a:rPr lang="es-C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9" name="Google Shape;7429;p59"/>
          <p:cNvSpPr txBox="1">
            <a:spLocks noGrp="1"/>
          </p:cNvSpPr>
          <p:nvPr>
            <p:ph type="ctrTitle"/>
          </p:nvPr>
        </p:nvSpPr>
        <p:spPr>
          <a:xfrm flipH="1">
            <a:off x="3006000" y="552926"/>
            <a:ext cx="31320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430" name="Google Shape;7430;p59"/>
          <p:cNvSpPr txBox="1">
            <a:spLocks noGrp="1"/>
          </p:cNvSpPr>
          <p:nvPr>
            <p:ph type="subTitle" idx="1"/>
          </p:nvPr>
        </p:nvSpPr>
        <p:spPr>
          <a:xfrm flipH="1">
            <a:off x="3006000" y="1487875"/>
            <a:ext cx="313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C40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7431" name="Google Shape;7431;p59"/>
          <p:cNvSpPr txBox="1">
            <a:spLocks noGrp="1"/>
          </p:cNvSpPr>
          <p:nvPr>
            <p:ph type="subTitle" idx="2"/>
          </p:nvPr>
        </p:nvSpPr>
        <p:spPr>
          <a:xfrm flipH="1">
            <a:off x="3006000" y="2746362"/>
            <a:ext cx="3132000" cy="9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252C40"/>
              </a:buClr>
              <a:buSzPts val="1100"/>
            </a:pPr>
            <a:r>
              <a:rPr lang="en-US" dirty="0"/>
              <a:t>My GitHub link: </a:t>
            </a:r>
            <a:r>
              <a:rPr lang="en-US" dirty="0">
                <a:hlinkClick r:id="rId3"/>
              </a:rPr>
              <a:t>https://github.com/danii-07/spacecraft-anomaly-detection.git</a:t>
            </a:r>
            <a:endParaRPr lang="en-US" dirty="0"/>
          </a:p>
          <a:p>
            <a:pPr marL="0" lvl="0" indent="0">
              <a:buClr>
                <a:srgbClr val="252C40"/>
              </a:buClr>
              <a:buSzPts val="1100"/>
            </a:pPr>
            <a:endParaRPr dirty="0"/>
          </a:p>
        </p:txBody>
      </p:sp>
      <p:grpSp>
        <p:nvGrpSpPr>
          <p:cNvPr id="7433" name="Google Shape;7433;p59"/>
          <p:cNvGrpSpPr/>
          <p:nvPr/>
        </p:nvGrpSpPr>
        <p:grpSpPr>
          <a:xfrm>
            <a:off x="3729342" y="1986282"/>
            <a:ext cx="362920" cy="356865"/>
            <a:chOff x="2866317" y="3817357"/>
            <a:chExt cx="362920" cy="356865"/>
          </a:xfrm>
        </p:grpSpPr>
        <p:sp>
          <p:nvSpPr>
            <p:cNvPr id="7434" name="Google Shape;7434;p59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59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59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7" name="Google Shape;7437;p59"/>
          <p:cNvGrpSpPr/>
          <p:nvPr/>
        </p:nvGrpSpPr>
        <p:grpSpPr>
          <a:xfrm>
            <a:off x="4177775" y="1986282"/>
            <a:ext cx="362920" cy="356865"/>
            <a:chOff x="3314750" y="3817357"/>
            <a:chExt cx="362920" cy="356865"/>
          </a:xfrm>
        </p:grpSpPr>
        <p:sp>
          <p:nvSpPr>
            <p:cNvPr id="7438" name="Google Shape;7438;p59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59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59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59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59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3" name="Google Shape;7443;p59"/>
          <p:cNvGrpSpPr/>
          <p:nvPr/>
        </p:nvGrpSpPr>
        <p:grpSpPr>
          <a:xfrm>
            <a:off x="4626209" y="1986282"/>
            <a:ext cx="363314" cy="356576"/>
            <a:chOff x="3763184" y="3817357"/>
            <a:chExt cx="363314" cy="356576"/>
          </a:xfrm>
        </p:grpSpPr>
        <p:sp>
          <p:nvSpPr>
            <p:cNvPr id="7444" name="Google Shape;7444;p59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59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59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59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59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9" name="Google Shape;7449;p59"/>
          <p:cNvGrpSpPr/>
          <p:nvPr/>
        </p:nvGrpSpPr>
        <p:grpSpPr>
          <a:xfrm>
            <a:off x="5075010" y="1986282"/>
            <a:ext cx="362947" cy="356576"/>
            <a:chOff x="4211985" y="3817357"/>
            <a:chExt cx="362947" cy="356576"/>
          </a:xfrm>
        </p:grpSpPr>
        <p:sp>
          <p:nvSpPr>
            <p:cNvPr id="7450" name="Google Shape;7450;p59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59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59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3" name="Google Shape;7453;p59"/>
          <p:cNvGrpSpPr/>
          <p:nvPr/>
        </p:nvGrpSpPr>
        <p:grpSpPr>
          <a:xfrm rot="899985">
            <a:off x="1244536" y="2019536"/>
            <a:ext cx="1043163" cy="1353736"/>
            <a:chOff x="6156488" y="1968077"/>
            <a:chExt cx="665975" cy="864197"/>
          </a:xfrm>
        </p:grpSpPr>
        <p:sp>
          <p:nvSpPr>
            <p:cNvPr id="7454" name="Google Shape;7454;p59"/>
            <p:cNvSpPr/>
            <p:nvPr/>
          </p:nvSpPr>
          <p:spPr>
            <a:xfrm>
              <a:off x="6222296" y="2385897"/>
              <a:ext cx="324251" cy="428994"/>
            </a:xfrm>
            <a:custGeom>
              <a:avLst/>
              <a:gdLst/>
              <a:ahLst/>
              <a:cxnLst/>
              <a:rect l="l" t="t" r="r" b="b"/>
              <a:pathLst>
                <a:path w="3656" h="4837" extrusionOk="0">
                  <a:moveTo>
                    <a:pt x="2625" y="1"/>
                  </a:moveTo>
                  <a:cubicBezTo>
                    <a:pt x="2510" y="1"/>
                    <a:pt x="2479" y="159"/>
                    <a:pt x="2312" y="492"/>
                  </a:cubicBezTo>
                  <a:cubicBezTo>
                    <a:pt x="2027" y="979"/>
                    <a:pt x="1" y="4718"/>
                    <a:pt x="200" y="4832"/>
                  </a:cubicBezTo>
                  <a:cubicBezTo>
                    <a:pt x="204" y="4835"/>
                    <a:pt x="209" y="4836"/>
                    <a:pt x="215" y="4836"/>
                  </a:cubicBezTo>
                  <a:cubicBezTo>
                    <a:pt x="500" y="4836"/>
                    <a:pt x="2890" y="1483"/>
                    <a:pt x="3199" y="1036"/>
                  </a:cubicBezTo>
                  <a:cubicBezTo>
                    <a:pt x="3569" y="522"/>
                    <a:pt x="3655" y="606"/>
                    <a:pt x="3084" y="236"/>
                  </a:cubicBezTo>
                  <a:cubicBezTo>
                    <a:pt x="2834" y="81"/>
                    <a:pt x="2708" y="1"/>
                    <a:pt x="2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59"/>
            <p:cNvSpPr/>
            <p:nvPr/>
          </p:nvSpPr>
          <p:spPr>
            <a:xfrm>
              <a:off x="6422292" y="2358580"/>
              <a:ext cx="141904" cy="124255"/>
            </a:xfrm>
            <a:custGeom>
              <a:avLst/>
              <a:gdLst/>
              <a:ahLst/>
              <a:cxnLst/>
              <a:rect l="l" t="t" r="r" b="b"/>
              <a:pathLst>
                <a:path w="1600" h="1401" extrusionOk="0">
                  <a:moveTo>
                    <a:pt x="258" y="1"/>
                  </a:moveTo>
                  <a:lnTo>
                    <a:pt x="0" y="716"/>
                  </a:lnTo>
                  <a:cubicBezTo>
                    <a:pt x="0" y="716"/>
                    <a:pt x="201" y="743"/>
                    <a:pt x="571" y="972"/>
                  </a:cubicBezTo>
                  <a:cubicBezTo>
                    <a:pt x="887" y="1200"/>
                    <a:pt x="1058" y="1401"/>
                    <a:pt x="1058" y="1401"/>
                  </a:cubicBezTo>
                  <a:lnTo>
                    <a:pt x="1599" y="887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59"/>
            <p:cNvSpPr/>
            <p:nvPr/>
          </p:nvSpPr>
          <p:spPr>
            <a:xfrm>
              <a:off x="6422292" y="1968077"/>
              <a:ext cx="392631" cy="491875"/>
            </a:xfrm>
            <a:custGeom>
              <a:avLst/>
              <a:gdLst/>
              <a:ahLst/>
              <a:cxnLst/>
              <a:rect l="l" t="t" r="r" b="b"/>
              <a:pathLst>
                <a:path w="4427" h="5546" extrusionOk="0">
                  <a:moveTo>
                    <a:pt x="3454" y="1"/>
                  </a:moveTo>
                  <a:cubicBezTo>
                    <a:pt x="3093" y="1"/>
                    <a:pt x="2720" y="136"/>
                    <a:pt x="2428" y="350"/>
                  </a:cubicBezTo>
                  <a:cubicBezTo>
                    <a:pt x="2227" y="521"/>
                    <a:pt x="1999" y="779"/>
                    <a:pt x="1828" y="1007"/>
                  </a:cubicBezTo>
                  <a:cubicBezTo>
                    <a:pt x="1400" y="1636"/>
                    <a:pt x="514" y="3063"/>
                    <a:pt x="201" y="3947"/>
                  </a:cubicBezTo>
                  <a:cubicBezTo>
                    <a:pt x="144" y="4091"/>
                    <a:pt x="87" y="4233"/>
                    <a:pt x="57" y="4404"/>
                  </a:cubicBezTo>
                  <a:cubicBezTo>
                    <a:pt x="0" y="4518"/>
                    <a:pt x="0" y="4575"/>
                    <a:pt x="0" y="4575"/>
                  </a:cubicBezTo>
                  <a:cubicBezTo>
                    <a:pt x="544" y="4833"/>
                    <a:pt x="1028" y="5146"/>
                    <a:pt x="1485" y="5546"/>
                  </a:cubicBezTo>
                  <a:lnTo>
                    <a:pt x="1629" y="5404"/>
                  </a:lnTo>
                  <a:cubicBezTo>
                    <a:pt x="1743" y="5290"/>
                    <a:pt x="1857" y="5203"/>
                    <a:pt x="1972" y="5089"/>
                  </a:cubicBezTo>
                  <a:cubicBezTo>
                    <a:pt x="2657" y="4404"/>
                    <a:pt x="3570" y="3063"/>
                    <a:pt x="3970" y="2378"/>
                  </a:cubicBezTo>
                  <a:cubicBezTo>
                    <a:pt x="4112" y="2149"/>
                    <a:pt x="4256" y="1834"/>
                    <a:pt x="4313" y="1578"/>
                  </a:cubicBezTo>
                  <a:cubicBezTo>
                    <a:pt x="4427" y="1035"/>
                    <a:pt x="4313" y="464"/>
                    <a:pt x="3940" y="94"/>
                  </a:cubicBezTo>
                  <a:cubicBezTo>
                    <a:pt x="3787" y="30"/>
                    <a:pt x="3622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59"/>
            <p:cNvSpPr/>
            <p:nvPr/>
          </p:nvSpPr>
          <p:spPr>
            <a:xfrm>
              <a:off x="6422292" y="2318138"/>
              <a:ext cx="174897" cy="141815"/>
            </a:xfrm>
            <a:custGeom>
              <a:avLst/>
              <a:gdLst/>
              <a:ahLst/>
              <a:cxnLst/>
              <a:rect l="l" t="t" r="r" b="b"/>
              <a:pathLst>
                <a:path w="1972" h="1599" extrusionOk="0">
                  <a:moveTo>
                    <a:pt x="201" y="0"/>
                  </a:moveTo>
                  <a:cubicBezTo>
                    <a:pt x="144" y="144"/>
                    <a:pt x="87" y="286"/>
                    <a:pt x="57" y="457"/>
                  </a:cubicBezTo>
                  <a:cubicBezTo>
                    <a:pt x="0" y="571"/>
                    <a:pt x="0" y="628"/>
                    <a:pt x="0" y="628"/>
                  </a:cubicBezTo>
                  <a:cubicBezTo>
                    <a:pt x="544" y="886"/>
                    <a:pt x="1028" y="1199"/>
                    <a:pt x="1485" y="1599"/>
                  </a:cubicBezTo>
                  <a:lnTo>
                    <a:pt x="1629" y="1457"/>
                  </a:lnTo>
                  <a:cubicBezTo>
                    <a:pt x="1743" y="1343"/>
                    <a:pt x="1857" y="1256"/>
                    <a:pt x="1972" y="1142"/>
                  </a:cubicBezTo>
                  <a:cubicBezTo>
                    <a:pt x="1515" y="715"/>
                    <a:pt x="800" y="228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59"/>
            <p:cNvSpPr/>
            <p:nvPr/>
          </p:nvSpPr>
          <p:spPr>
            <a:xfrm>
              <a:off x="6637632" y="1968077"/>
              <a:ext cx="184830" cy="140042"/>
            </a:xfrm>
            <a:custGeom>
              <a:avLst/>
              <a:gdLst/>
              <a:ahLst/>
              <a:cxnLst/>
              <a:rect l="l" t="t" r="r" b="b"/>
              <a:pathLst>
                <a:path w="2084" h="1579" extrusionOk="0">
                  <a:moveTo>
                    <a:pt x="1019" y="0"/>
                  </a:moveTo>
                  <a:cubicBezTo>
                    <a:pt x="745" y="0"/>
                    <a:pt x="383" y="79"/>
                    <a:pt x="0" y="379"/>
                  </a:cubicBezTo>
                  <a:cubicBezTo>
                    <a:pt x="1341" y="493"/>
                    <a:pt x="1855" y="1549"/>
                    <a:pt x="1885" y="1578"/>
                  </a:cubicBezTo>
                  <a:cubicBezTo>
                    <a:pt x="2083" y="608"/>
                    <a:pt x="1512" y="94"/>
                    <a:pt x="1512" y="94"/>
                  </a:cubicBezTo>
                  <a:cubicBezTo>
                    <a:pt x="1512" y="94"/>
                    <a:pt x="1318" y="0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59"/>
            <p:cNvSpPr/>
            <p:nvPr/>
          </p:nvSpPr>
          <p:spPr>
            <a:xfrm>
              <a:off x="6407126" y="2467581"/>
              <a:ext cx="243099" cy="364693"/>
            </a:xfrm>
            <a:custGeom>
              <a:avLst/>
              <a:gdLst/>
              <a:ahLst/>
              <a:cxnLst/>
              <a:rect l="l" t="t" r="r" b="b"/>
              <a:pathLst>
                <a:path w="2741" h="4112" extrusionOk="0">
                  <a:moveTo>
                    <a:pt x="2284" y="1"/>
                  </a:moveTo>
                  <a:lnTo>
                    <a:pt x="0" y="4112"/>
                  </a:lnTo>
                  <a:lnTo>
                    <a:pt x="2741" y="286"/>
                  </a:lnTo>
                  <a:lnTo>
                    <a:pt x="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59"/>
            <p:cNvSpPr/>
            <p:nvPr/>
          </p:nvSpPr>
          <p:spPr>
            <a:xfrm>
              <a:off x="6581935" y="2315654"/>
              <a:ext cx="81063" cy="134188"/>
            </a:xfrm>
            <a:custGeom>
              <a:avLst/>
              <a:gdLst/>
              <a:ahLst/>
              <a:cxnLst/>
              <a:rect l="l" t="t" r="r" b="b"/>
              <a:pathLst>
                <a:path w="914" h="1513" extrusionOk="0">
                  <a:moveTo>
                    <a:pt x="599" y="1"/>
                  </a:moveTo>
                  <a:lnTo>
                    <a:pt x="0" y="1086"/>
                  </a:lnTo>
                  <a:lnTo>
                    <a:pt x="656" y="1513"/>
                  </a:lnTo>
                  <a:lnTo>
                    <a:pt x="914" y="1113"/>
                  </a:lnTo>
                  <a:lnTo>
                    <a:pt x="685" y="58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59"/>
            <p:cNvSpPr/>
            <p:nvPr/>
          </p:nvSpPr>
          <p:spPr>
            <a:xfrm>
              <a:off x="6576879" y="2315654"/>
              <a:ext cx="81063" cy="129133"/>
            </a:xfrm>
            <a:custGeom>
              <a:avLst/>
              <a:gdLst/>
              <a:ahLst/>
              <a:cxnLst/>
              <a:rect l="l" t="t" r="r" b="b"/>
              <a:pathLst>
                <a:path w="914" h="1456" extrusionOk="0">
                  <a:moveTo>
                    <a:pt x="656" y="1"/>
                  </a:moveTo>
                  <a:lnTo>
                    <a:pt x="0" y="1028"/>
                  </a:lnTo>
                  <a:lnTo>
                    <a:pt x="656" y="1456"/>
                  </a:lnTo>
                  <a:lnTo>
                    <a:pt x="914" y="1056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59"/>
            <p:cNvSpPr/>
            <p:nvPr/>
          </p:nvSpPr>
          <p:spPr>
            <a:xfrm>
              <a:off x="6597101" y="2319911"/>
              <a:ext cx="146959" cy="196626"/>
            </a:xfrm>
            <a:custGeom>
              <a:avLst/>
              <a:gdLst/>
              <a:ahLst/>
              <a:cxnLst/>
              <a:rect l="l" t="t" r="r" b="b"/>
              <a:pathLst>
                <a:path w="1657" h="2217" extrusionOk="0">
                  <a:moveTo>
                    <a:pt x="1535" y="0"/>
                  </a:moveTo>
                  <a:cubicBezTo>
                    <a:pt x="1406" y="0"/>
                    <a:pt x="996" y="199"/>
                    <a:pt x="743" y="581"/>
                  </a:cubicBezTo>
                  <a:cubicBezTo>
                    <a:pt x="599" y="809"/>
                    <a:pt x="256" y="1380"/>
                    <a:pt x="1" y="1894"/>
                  </a:cubicBezTo>
                  <a:cubicBezTo>
                    <a:pt x="1" y="2045"/>
                    <a:pt x="243" y="2217"/>
                    <a:pt x="379" y="2217"/>
                  </a:cubicBezTo>
                  <a:cubicBezTo>
                    <a:pt x="398" y="2217"/>
                    <a:pt x="414" y="2214"/>
                    <a:pt x="428" y="2207"/>
                  </a:cubicBezTo>
                  <a:cubicBezTo>
                    <a:pt x="827" y="1750"/>
                    <a:pt x="1227" y="1209"/>
                    <a:pt x="1371" y="1008"/>
                  </a:cubicBezTo>
                  <a:cubicBezTo>
                    <a:pt x="1656" y="581"/>
                    <a:pt x="1656" y="67"/>
                    <a:pt x="1570" y="10"/>
                  </a:cubicBezTo>
                  <a:cubicBezTo>
                    <a:pt x="1563" y="3"/>
                    <a:pt x="1551" y="0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59"/>
            <p:cNvSpPr/>
            <p:nvPr/>
          </p:nvSpPr>
          <p:spPr>
            <a:xfrm>
              <a:off x="6665392" y="2353525"/>
              <a:ext cx="70952" cy="48336"/>
            </a:xfrm>
            <a:custGeom>
              <a:avLst/>
              <a:gdLst/>
              <a:ahLst/>
              <a:cxnLst/>
              <a:rect l="l" t="t" r="r" b="b"/>
              <a:pathLst>
                <a:path w="800" h="545" extrusionOk="0">
                  <a:moveTo>
                    <a:pt x="30" y="1"/>
                  </a:moveTo>
                  <a:lnTo>
                    <a:pt x="0" y="58"/>
                  </a:lnTo>
                  <a:cubicBezTo>
                    <a:pt x="57" y="202"/>
                    <a:pt x="144" y="316"/>
                    <a:pt x="286" y="400"/>
                  </a:cubicBezTo>
                  <a:cubicBezTo>
                    <a:pt x="430" y="487"/>
                    <a:pt x="601" y="544"/>
                    <a:pt x="772" y="544"/>
                  </a:cubicBezTo>
                  <a:lnTo>
                    <a:pt x="800" y="458"/>
                  </a:lnTo>
                  <a:lnTo>
                    <a:pt x="800" y="458"/>
                  </a:lnTo>
                  <a:cubicBezTo>
                    <a:pt x="766" y="465"/>
                    <a:pt x="731" y="468"/>
                    <a:pt x="694" y="468"/>
                  </a:cubicBezTo>
                  <a:cubicBezTo>
                    <a:pt x="577" y="468"/>
                    <a:pt x="446" y="430"/>
                    <a:pt x="315" y="343"/>
                  </a:cubicBezTo>
                  <a:cubicBezTo>
                    <a:pt x="201" y="259"/>
                    <a:pt x="87" y="145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59"/>
            <p:cNvSpPr/>
            <p:nvPr/>
          </p:nvSpPr>
          <p:spPr>
            <a:xfrm>
              <a:off x="6589385" y="2464920"/>
              <a:ext cx="73613" cy="48336"/>
            </a:xfrm>
            <a:custGeom>
              <a:avLst/>
              <a:gdLst/>
              <a:ahLst/>
              <a:cxnLst/>
              <a:rect l="l" t="t" r="r" b="b"/>
              <a:pathLst>
                <a:path w="830" h="545" extrusionOk="0">
                  <a:moveTo>
                    <a:pt x="58" y="1"/>
                  </a:moveTo>
                  <a:lnTo>
                    <a:pt x="1" y="88"/>
                  </a:lnTo>
                  <a:cubicBezTo>
                    <a:pt x="58" y="202"/>
                    <a:pt x="172" y="316"/>
                    <a:pt x="316" y="401"/>
                  </a:cubicBezTo>
                  <a:cubicBezTo>
                    <a:pt x="458" y="487"/>
                    <a:pt x="629" y="545"/>
                    <a:pt x="773" y="545"/>
                  </a:cubicBezTo>
                  <a:lnTo>
                    <a:pt x="830" y="458"/>
                  </a:lnTo>
                  <a:lnTo>
                    <a:pt x="830" y="458"/>
                  </a:lnTo>
                  <a:cubicBezTo>
                    <a:pt x="796" y="465"/>
                    <a:pt x="758" y="469"/>
                    <a:pt x="719" y="469"/>
                  </a:cubicBezTo>
                  <a:cubicBezTo>
                    <a:pt x="594" y="469"/>
                    <a:pt x="453" y="431"/>
                    <a:pt x="343" y="344"/>
                  </a:cubicBezTo>
                  <a:cubicBezTo>
                    <a:pt x="202" y="259"/>
                    <a:pt x="115" y="145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59"/>
            <p:cNvSpPr/>
            <p:nvPr/>
          </p:nvSpPr>
          <p:spPr>
            <a:xfrm>
              <a:off x="6156488" y="2295433"/>
              <a:ext cx="235472" cy="395114"/>
            </a:xfrm>
            <a:custGeom>
              <a:avLst/>
              <a:gdLst/>
              <a:ahLst/>
              <a:cxnLst/>
              <a:rect l="l" t="t" r="r" b="b"/>
              <a:pathLst>
                <a:path w="2655" h="4455" extrusionOk="0">
                  <a:moveTo>
                    <a:pt x="2228" y="0"/>
                  </a:moveTo>
                  <a:lnTo>
                    <a:pt x="1" y="4454"/>
                  </a:lnTo>
                  <a:lnTo>
                    <a:pt x="2655" y="256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59"/>
            <p:cNvSpPr/>
            <p:nvPr/>
          </p:nvSpPr>
          <p:spPr>
            <a:xfrm>
              <a:off x="6394532" y="2234591"/>
              <a:ext cx="121594" cy="93745"/>
            </a:xfrm>
            <a:custGeom>
              <a:avLst/>
              <a:gdLst/>
              <a:ahLst/>
              <a:cxnLst/>
              <a:rect l="l" t="t" r="r" b="b"/>
              <a:pathLst>
                <a:path w="1371" h="1057" extrusionOk="0">
                  <a:moveTo>
                    <a:pt x="1314" y="1"/>
                  </a:moveTo>
                  <a:lnTo>
                    <a:pt x="229" y="229"/>
                  </a:lnTo>
                  <a:lnTo>
                    <a:pt x="0" y="629"/>
                  </a:lnTo>
                  <a:lnTo>
                    <a:pt x="656" y="1056"/>
                  </a:lnTo>
                  <a:lnTo>
                    <a:pt x="1371" y="58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59"/>
            <p:cNvSpPr/>
            <p:nvPr/>
          </p:nvSpPr>
          <p:spPr>
            <a:xfrm>
              <a:off x="6399587" y="2239736"/>
              <a:ext cx="116539" cy="91173"/>
            </a:xfrm>
            <a:custGeom>
              <a:avLst/>
              <a:gdLst/>
              <a:ahLst/>
              <a:cxnLst/>
              <a:rect l="l" t="t" r="r" b="b"/>
              <a:pathLst>
                <a:path w="1314" h="1028" extrusionOk="0">
                  <a:moveTo>
                    <a:pt x="1314" y="0"/>
                  </a:moveTo>
                  <a:lnTo>
                    <a:pt x="256" y="228"/>
                  </a:lnTo>
                  <a:lnTo>
                    <a:pt x="1" y="628"/>
                  </a:lnTo>
                  <a:lnTo>
                    <a:pt x="656" y="1028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59"/>
            <p:cNvSpPr/>
            <p:nvPr/>
          </p:nvSpPr>
          <p:spPr>
            <a:xfrm>
              <a:off x="6336174" y="2148296"/>
              <a:ext cx="141904" cy="199641"/>
            </a:xfrm>
            <a:custGeom>
              <a:avLst/>
              <a:gdLst/>
              <a:ahLst/>
              <a:cxnLst/>
              <a:rect l="l" t="t" r="r" b="b"/>
              <a:pathLst>
                <a:path w="1600" h="2251" extrusionOk="0">
                  <a:moveTo>
                    <a:pt x="1499" y="0"/>
                  </a:moveTo>
                  <a:cubicBezTo>
                    <a:pt x="1396" y="0"/>
                    <a:pt x="953" y="202"/>
                    <a:pt x="686" y="602"/>
                  </a:cubicBezTo>
                  <a:cubicBezTo>
                    <a:pt x="572" y="830"/>
                    <a:pt x="259" y="1401"/>
                    <a:pt x="1" y="1945"/>
                  </a:cubicBezTo>
                  <a:cubicBezTo>
                    <a:pt x="1" y="2088"/>
                    <a:pt x="221" y="2250"/>
                    <a:pt x="376" y="2250"/>
                  </a:cubicBezTo>
                  <a:cubicBezTo>
                    <a:pt x="406" y="2250"/>
                    <a:pt x="434" y="2244"/>
                    <a:pt x="457" y="2230"/>
                  </a:cubicBezTo>
                  <a:cubicBezTo>
                    <a:pt x="830" y="1773"/>
                    <a:pt x="1200" y="1230"/>
                    <a:pt x="1344" y="1001"/>
                  </a:cubicBezTo>
                  <a:cubicBezTo>
                    <a:pt x="1599" y="574"/>
                    <a:pt x="1599" y="60"/>
                    <a:pt x="1515" y="3"/>
                  </a:cubicBezTo>
                  <a:cubicBezTo>
                    <a:pt x="1511" y="1"/>
                    <a:pt x="1506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59"/>
            <p:cNvSpPr/>
            <p:nvPr/>
          </p:nvSpPr>
          <p:spPr>
            <a:xfrm>
              <a:off x="6399587" y="2178894"/>
              <a:ext cx="68380" cy="53214"/>
            </a:xfrm>
            <a:custGeom>
              <a:avLst/>
              <a:gdLst/>
              <a:ahLst/>
              <a:cxnLst/>
              <a:rect l="l" t="t" r="r" b="b"/>
              <a:pathLst>
                <a:path w="771" h="600" extrusionOk="0">
                  <a:moveTo>
                    <a:pt x="28" y="1"/>
                  </a:moveTo>
                  <a:lnTo>
                    <a:pt x="1" y="85"/>
                  </a:lnTo>
                  <a:cubicBezTo>
                    <a:pt x="58" y="229"/>
                    <a:pt x="172" y="371"/>
                    <a:pt x="313" y="458"/>
                  </a:cubicBezTo>
                  <a:cubicBezTo>
                    <a:pt x="457" y="542"/>
                    <a:pt x="599" y="599"/>
                    <a:pt x="743" y="599"/>
                  </a:cubicBezTo>
                  <a:lnTo>
                    <a:pt x="770" y="515"/>
                  </a:lnTo>
                  <a:lnTo>
                    <a:pt x="770" y="515"/>
                  </a:lnTo>
                  <a:cubicBezTo>
                    <a:pt x="751" y="519"/>
                    <a:pt x="729" y="522"/>
                    <a:pt x="707" y="522"/>
                  </a:cubicBezTo>
                  <a:cubicBezTo>
                    <a:pt x="598" y="522"/>
                    <a:pt x="460" y="471"/>
                    <a:pt x="343" y="401"/>
                  </a:cubicBezTo>
                  <a:cubicBezTo>
                    <a:pt x="199" y="314"/>
                    <a:pt x="85" y="142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59"/>
            <p:cNvSpPr/>
            <p:nvPr/>
          </p:nvSpPr>
          <p:spPr>
            <a:xfrm>
              <a:off x="6328724" y="2295433"/>
              <a:ext cx="68291" cy="50731"/>
            </a:xfrm>
            <a:custGeom>
              <a:avLst/>
              <a:gdLst/>
              <a:ahLst/>
              <a:cxnLst/>
              <a:rect l="l" t="t" r="r" b="b"/>
              <a:pathLst>
                <a:path w="770" h="572" extrusionOk="0">
                  <a:moveTo>
                    <a:pt x="57" y="0"/>
                  </a:moveTo>
                  <a:lnTo>
                    <a:pt x="0" y="57"/>
                  </a:lnTo>
                  <a:cubicBezTo>
                    <a:pt x="57" y="199"/>
                    <a:pt x="171" y="343"/>
                    <a:pt x="313" y="427"/>
                  </a:cubicBezTo>
                  <a:cubicBezTo>
                    <a:pt x="457" y="514"/>
                    <a:pt x="599" y="571"/>
                    <a:pt x="742" y="571"/>
                  </a:cubicBezTo>
                  <a:lnTo>
                    <a:pt x="770" y="484"/>
                  </a:lnTo>
                  <a:lnTo>
                    <a:pt x="770" y="484"/>
                  </a:lnTo>
                  <a:cubicBezTo>
                    <a:pt x="749" y="490"/>
                    <a:pt x="726" y="492"/>
                    <a:pt x="703" y="492"/>
                  </a:cubicBezTo>
                  <a:cubicBezTo>
                    <a:pt x="595" y="492"/>
                    <a:pt x="464" y="441"/>
                    <a:pt x="370" y="370"/>
                  </a:cubicBezTo>
                  <a:cubicBezTo>
                    <a:pt x="199" y="286"/>
                    <a:pt x="85" y="14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59"/>
            <p:cNvSpPr/>
            <p:nvPr/>
          </p:nvSpPr>
          <p:spPr>
            <a:xfrm>
              <a:off x="6556569" y="2081335"/>
              <a:ext cx="192546" cy="167269"/>
            </a:xfrm>
            <a:custGeom>
              <a:avLst/>
              <a:gdLst/>
              <a:ahLst/>
              <a:cxnLst/>
              <a:rect l="l" t="t" r="r" b="b"/>
              <a:pathLst>
                <a:path w="2171" h="1886" extrusionOk="0">
                  <a:moveTo>
                    <a:pt x="1075" y="0"/>
                  </a:moveTo>
                  <a:cubicBezTo>
                    <a:pt x="768" y="0"/>
                    <a:pt x="466" y="146"/>
                    <a:pt x="286" y="416"/>
                  </a:cubicBezTo>
                  <a:cubicBezTo>
                    <a:pt x="1" y="872"/>
                    <a:pt x="142" y="1443"/>
                    <a:pt x="572" y="1729"/>
                  </a:cubicBezTo>
                  <a:cubicBezTo>
                    <a:pt x="731" y="1835"/>
                    <a:pt x="913" y="1886"/>
                    <a:pt x="1095" y="1886"/>
                  </a:cubicBezTo>
                  <a:cubicBezTo>
                    <a:pt x="1402" y="1886"/>
                    <a:pt x="1706" y="1741"/>
                    <a:pt x="1885" y="1471"/>
                  </a:cubicBezTo>
                  <a:cubicBezTo>
                    <a:pt x="2171" y="1014"/>
                    <a:pt x="2027" y="443"/>
                    <a:pt x="1600" y="158"/>
                  </a:cubicBezTo>
                  <a:cubicBezTo>
                    <a:pt x="1440" y="51"/>
                    <a:pt x="1257" y="0"/>
                    <a:pt x="1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59"/>
            <p:cNvSpPr/>
            <p:nvPr/>
          </p:nvSpPr>
          <p:spPr>
            <a:xfrm>
              <a:off x="6566680" y="2090559"/>
              <a:ext cx="172325" cy="148822"/>
            </a:xfrm>
            <a:custGeom>
              <a:avLst/>
              <a:gdLst/>
              <a:ahLst/>
              <a:cxnLst/>
              <a:rect l="l" t="t" r="r" b="b"/>
              <a:pathLst>
                <a:path w="1943" h="1678" extrusionOk="0">
                  <a:moveTo>
                    <a:pt x="960" y="1"/>
                  </a:moveTo>
                  <a:cubicBezTo>
                    <a:pt x="686" y="1"/>
                    <a:pt x="420" y="133"/>
                    <a:pt x="257" y="369"/>
                  </a:cubicBezTo>
                  <a:cubicBezTo>
                    <a:pt x="1" y="768"/>
                    <a:pt x="115" y="1282"/>
                    <a:pt x="515" y="1538"/>
                  </a:cubicBezTo>
                  <a:cubicBezTo>
                    <a:pt x="651" y="1633"/>
                    <a:pt x="810" y="1678"/>
                    <a:pt x="970" y="1678"/>
                  </a:cubicBezTo>
                  <a:cubicBezTo>
                    <a:pt x="1245" y="1678"/>
                    <a:pt x="1522" y="1545"/>
                    <a:pt x="1684" y="1310"/>
                  </a:cubicBezTo>
                  <a:cubicBezTo>
                    <a:pt x="1942" y="910"/>
                    <a:pt x="1828" y="396"/>
                    <a:pt x="1428" y="140"/>
                  </a:cubicBezTo>
                  <a:cubicBezTo>
                    <a:pt x="1282" y="46"/>
                    <a:pt x="1119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59"/>
            <p:cNvSpPr/>
            <p:nvPr/>
          </p:nvSpPr>
          <p:spPr>
            <a:xfrm>
              <a:off x="6586990" y="2105991"/>
              <a:ext cx="131705" cy="117958"/>
            </a:xfrm>
            <a:custGeom>
              <a:avLst/>
              <a:gdLst/>
              <a:ahLst/>
              <a:cxnLst/>
              <a:rect l="l" t="t" r="r" b="b"/>
              <a:pathLst>
                <a:path w="1485" h="1330" extrusionOk="0">
                  <a:moveTo>
                    <a:pt x="744" y="1"/>
                  </a:moveTo>
                  <a:cubicBezTo>
                    <a:pt x="522" y="1"/>
                    <a:pt x="308" y="108"/>
                    <a:pt x="199" y="309"/>
                  </a:cubicBezTo>
                  <a:cubicBezTo>
                    <a:pt x="0" y="594"/>
                    <a:pt x="85" y="1022"/>
                    <a:pt x="370" y="1223"/>
                  </a:cubicBezTo>
                  <a:cubicBezTo>
                    <a:pt x="485" y="1295"/>
                    <a:pt x="610" y="1330"/>
                    <a:pt x="733" y="1330"/>
                  </a:cubicBezTo>
                  <a:cubicBezTo>
                    <a:pt x="949" y="1330"/>
                    <a:pt x="1157" y="1222"/>
                    <a:pt x="1284" y="1022"/>
                  </a:cubicBezTo>
                  <a:cubicBezTo>
                    <a:pt x="1485" y="736"/>
                    <a:pt x="1398" y="309"/>
                    <a:pt x="1113" y="108"/>
                  </a:cubicBezTo>
                  <a:cubicBezTo>
                    <a:pt x="999" y="36"/>
                    <a:pt x="870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2" name="Google Shape;5522;p32"/>
          <p:cNvGrpSpPr/>
          <p:nvPr/>
        </p:nvGrpSpPr>
        <p:grpSpPr>
          <a:xfrm>
            <a:off x="5016025" y="3123175"/>
            <a:ext cx="721200" cy="721200"/>
            <a:chOff x="637025" y="1546150"/>
            <a:chExt cx="721200" cy="721200"/>
          </a:xfrm>
        </p:grpSpPr>
        <p:grpSp>
          <p:nvGrpSpPr>
            <p:cNvPr id="5523" name="Google Shape;5523;p32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524" name="Google Shape;5524;p32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32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6" name="Google Shape;5526;p32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2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8" name="Google Shape;5528;p32"/>
          <p:cNvGrpSpPr/>
          <p:nvPr/>
        </p:nvGrpSpPr>
        <p:grpSpPr>
          <a:xfrm>
            <a:off x="1152200" y="1546150"/>
            <a:ext cx="721200" cy="721200"/>
            <a:chOff x="637025" y="1546150"/>
            <a:chExt cx="721200" cy="721200"/>
          </a:xfrm>
        </p:grpSpPr>
        <p:grpSp>
          <p:nvGrpSpPr>
            <p:cNvPr id="5529" name="Google Shape;5529;p32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530" name="Google Shape;5530;p32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1" name="Google Shape;5531;p32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32" name="Google Shape;5532;p32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2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4" name="Google Shape;5534;p32"/>
          <p:cNvGrpSpPr/>
          <p:nvPr/>
        </p:nvGrpSpPr>
        <p:grpSpPr>
          <a:xfrm>
            <a:off x="5016025" y="1546150"/>
            <a:ext cx="721200" cy="721200"/>
            <a:chOff x="637025" y="1546150"/>
            <a:chExt cx="721200" cy="721200"/>
          </a:xfrm>
        </p:grpSpPr>
        <p:grpSp>
          <p:nvGrpSpPr>
            <p:cNvPr id="5535" name="Google Shape;5535;p32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536" name="Google Shape;5536;p32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32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38" name="Google Shape;5538;p32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2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0" name="Google Shape;5540;p32"/>
          <p:cNvGrpSpPr/>
          <p:nvPr/>
        </p:nvGrpSpPr>
        <p:grpSpPr>
          <a:xfrm>
            <a:off x="1152200" y="3123175"/>
            <a:ext cx="721200" cy="721200"/>
            <a:chOff x="637025" y="1546150"/>
            <a:chExt cx="721200" cy="721200"/>
          </a:xfrm>
        </p:grpSpPr>
        <p:grpSp>
          <p:nvGrpSpPr>
            <p:cNvPr id="5541" name="Google Shape;5541;p32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542" name="Google Shape;5542;p32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32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44" name="Google Shape;5544;p32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2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6" name="Google Shape;5546;p32"/>
          <p:cNvSpPr txBox="1">
            <a:spLocks noGrp="1"/>
          </p:cNvSpPr>
          <p:nvPr>
            <p:ph type="title" idx="13"/>
          </p:nvPr>
        </p:nvSpPr>
        <p:spPr>
          <a:xfrm>
            <a:off x="5019528" y="3304650"/>
            <a:ext cx="721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47" name="Google Shape;5547;p32"/>
          <p:cNvSpPr txBox="1">
            <a:spLocks noGrp="1"/>
          </p:cNvSpPr>
          <p:nvPr>
            <p:ph type="title" idx="14"/>
          </p:nvPr>
        </p:nvSpPr>
        <p:spPr>
          <a:xfrm>
            <a:off x="1148153" y="1735350"/>
            <a:ext cx="721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48" name="Google Shape;5548;p32"/>
          <p:cNvSpPr txBox="1">
            <a:spLocks noGrp="1"/>
          </p:cNvSpPr>
          <p:nvPr>
            <p:ph type="title" idx="9"/>
          </p:nvPr>
        </p:nvSpPr>
        <p:spPr>
          <a:xfrm>
            <a:off x="5019528" y="1735350"/>
            <a:ext cx="721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49" name="Google Shape;5549;p32"/>
          <p:cNvSpPr txBox="1">
            <a:spLocks noGrp="1"/>
          </p:cNvSpPr>
          <p:nvPr>
            <p:ph type="title" idx="15"/>
          </p:nvPr>
        </p:nvSpPr>
        <p:spPr>
          <a:xfrm>
            <a:off x="1148153" y="3304650"/>
            <a:ext cx="721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54" name="Google Shape;555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55" name="Google Shape;5555;p32"/>
          <p:cNvSpPr txBox="1">
            <a:spLocks noGrp="1"/>
          </p:cNvSpPr>
          <p:nvPr>
            <p:ph type="subTitle" idx="1"/>
          </p:nvPr>
        </p:nvSpPr>
        <p:spPr>
          <a:xfrm>
            <a:off x="2017400" y="3305425"/>
            <a:ext cx="214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5556" name="Google Shape;5556;p32"/>
          <p:cNvSpPr txBox="1">
            <a:spLocks noGrp="1"/>
          </p:cNvSpPr>
          <p:nvPr>
            <p:ph type="subTitle" idx="3"/>
          </p:nvPr>
        </p:nvSpPr>
        <p:spPr>
          <a:xfrm>
            <a:off x="5933550" y="1744625"/>
            <a:ext cx="214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557" name="Google Shape;5557;p32"/>
          <p:cNvSpPr txBox="1">
            <a:spLocks noGrp="1"/>
          </p:cNvSpPr>
          <p:nvPr>
            <p:ph type="subTitle" idx="5"/>
          </p:nvPr>
        </p:nvSpPr>
        <p:spPr>
          <a:xfrm>
            <a:off x="5933550" y="3305425"/>
            <a:ext cx="214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558" name="Google Shape;5558;p32"/>
          <p:cNvSpPr txBox="1">
            <a:spLocks noGrp="1"/>
          </p:cNvSpPr>
          <p:nvPr>
            <p:ph type="subTitle" idx="7"/>
          </p:nvPr>
        </p:nvSpPr>
        <p:spPr>
          <a:xfrm>
            <a:off x="2017400" y="1744625"/>
            <a:ext cx="214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559" name="Google Shape;5559;p32"/>
          <p:cNvSpPr/>
          <p:nvPr/>
        </p:nvSpPr>
        <p:spPr>
          <a:xfrm>
            <a:off x="8679538" y="432588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4" name="Google Shape;5564;p33"/>
          <p:cNvGrpSpPr/>
          <p:nvPr/>
        </p:nvGrpSpPr>
        <p:grpSpPr>
          <a:xfrm rot="5400000">
            <a:off x="3853330" y="444856"/>
            <a:ext cx="1437640" cy="1437712"/>
            <a:chOff x="637025" y="1546150"/>
            <a:chExt cx="721200" cy="721200"/>
          </a:xfrm>
        </p:grpSpPr>
        <p:grpSp>
          <p:nvGrpSpPr>
            <p:cNvPr id="5565" name="Google Shape;5565;p33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566" name="Google Shape;5566;p33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33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8" name="Google Shape;5568;p33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3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0" name="Google Shape;5570;p33"/>
          <p:cNvSpPr txBox="1">
            <a:spLocks noGrp="1"/>
          </p:cNvSpPr>
          <p:nvPr>
            <p:ph type="subTitle" idx="1"/>
          </p:nvPr>
        </p:nvSpPr>
        <p:spPr>
          <a:xfrm>
            <a:off x="2643169" y="2952836"/>
            <a:ext cx="3806798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dirty="0" err="1"/>
              <a:t>Spacecraft</a:t>
            </a:r>
            <a:r>
              <a:rPr lang="es-CR" dirty="0"/>
              <a:t> </a:t>
            </a:r>
            <a:r>
              <a:rPr lang="es-CR" dirty="0" err="1"/>
              <a:t>constantly</a:t>
            </a:r>
            <a:r>
              <a:rPr lang="es-CR" dirty="0"/>
              <a:t> </a:t>
            </a:r>
            <a:r>
              <a:rPr lang="es-CR" dirty="0" err="1"/>
              <a:t>send</a:t>
            </a:r>
            <a:r>
              <a:rPr lang="es-CR" dirty="0"/>
              <a:t> </a:t>
            </a:r>
            <a:r>
              <a:rPr lang="es-CR" dirty="0" err="1"/>
              <a:t>vast</a:t>
            </a:r>
            <a:r>
              <a:rPr lang="es-CR" dirty="0"/>
              <a:t> </a:t>
            </a:r>
            <a:r>
              <a:rPr lang="es-CR" dirty="0" err="1"/>
              <a:t>telemetry</a:t>
            </a:r>
            <a:r>
              <a:rPr lang="es-CR" dirty="0"/>
              <a:t> data. </a:t>
            </a:r>
            <a:r>
              <a:rPr lang="es-CR" dirty="0" err="1"/>
              <a:t>But</a:t>
            </a:r>
            <a:r>
              <a:rPr lang="es-CR" dirty="0"/>
              <a:t> </a:t>
            </a:r>
            <a:r>
              <a:rPr lang="es-CR" dirty="0" err="1"/>
              <a:t>manually</a:t>
            </a:r>
            <a:r>
              <a:rPr lang="es-CR" dirty="0"/>
              <a:t> </a:t>
            </a:r>
            <a:r>
              <a:rPr lang="es-CR" dirty="0" err="1"/>
              <a:t>finding</a:t>
            </a:r>
            <a:r>
              <a:rPr lang="es-CR" dirty="0"/>
              <a:t> </a:t>
            </a:r>
            <a:r>
              <a:rPr lang="es-CR" dirty="0" err="1"/>
              <a:t>subtle</a:t>
            </a:r>
            <a:r>
              <a:rPr lang="es-CR" dirty="0"/>
              <a:t> </a:t>
            </a:r>
            <a:r>
              <a:rPr lang="es-CR" dirty="0" err="1"/>
              <a:t>anomalies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impossible</a:t>
            </a:r>
            <a:r>
              <a:rPr lang="es-CR" dirty="0"/>
              <a:t>. </a:t>
            </a:r>
            <a:r>
              <a:rPr lang="es-CR" dirty="0" err="1"/>
              <a:t>We</a:t>
            </a:r>
            <a:r>
              <a:rPr lang="es-CR" dirty="0"/>
              <a:t> </a:t>
            </a:r>
            <a:r>
              <a:rPr lang="es-CR" dirty="0" err="1"/>
              <a:t>need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b="1" dirty="0" err="1"/>
              <a:t>automatically</a:t>
            </a:r>
            <a:r>
              <a:rPr lang="es-CR" b="1" dirty="0"/>
              <a:t> </a:t>
            </a:r>
            <a:r>
              <a:rPr lang="es-CR" b="1" dirty="0" err="1"/>
              <a:t>detect</a:t>
            </a:r>
            <a:r>
              <a:rPr lang="es-CR" b="1" dirty="0"/>
              <a:t> </a:t>
            </a:r>
            <a:r>
              <a:rPr lang="es-CR" b="1" dirty="0" err="1"/>
              <a:t>deviations</a:t>
            </a:r>
            <a:r>
              <a:rPr lang="es-CR" b="1" dirty="0"/>
              <a:t> </a:t>
            </a:r>
            <a:r>
              <a:rPr lang="es-CR" b="1" dirty="0" err="1"/>
              <a:t>from</a:t>
            </a:r>
            <a:r>
              <a:rPr lang="es-CR" b="1" dirty="0"/>
              <a:t> normal </a:t>
            </a:r>
            <a:r>
              <a:rPr lang="es-CR" b="1" dirty="0" err="1"/>
              <a:t>behavior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ensure</a:t>
            </a:r>
            <a:r>
              <a:rPr lang="es-CR" dirty="0"/>
              <a:t> </a:t>
            </a:r>
            <a:r>
              <a:rPr lang="es-CR" dirty="0" err="1"/>
              <a:t>mission</a:t>
            </a:r>
            <a:r>
              <a:rPr lang="es-CR" dirty="0"/>
              <a:t> </a:t>
            </a:r>
            <a:r>
              <a:rPr lang="es-CR" dirty="0" err="1"/>
              <a:t>success</a:t>
            </a:r>
            <a:r>
              <a:rPr lang="es-CR" dirty="0"/>
              <a:t>.</a:t>
            </a:r>
            <a:endParaRPr dirty="0"/>
          </a:p>
        </p:txBody>
      </p:sp>
      <p:sp>
        <p:nvSpPr>
          <p:cNvPr id="5571" name="Google Shape;5571;p33"/>
          <p:cNvSpPr txBox="1">
            <a:spLocks noGrp="1"/>
          </p:cNvSpPr>
          <p:nvPr>
            <p:ph type="ctrTitle"/>
          </p:nvPr>
        </p:nvSpPr>
        <p:spPr>
          <a:xfrm>
            <a:off x="2479249" y="2313902"/>
            <a:ext cx="4134639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5572" name="Google Shape;5572;p33"/>
          <p:cNvGrpSpPr/>
          <p:nvPr/>
        </p:nvGrpSpPr>
        <p:grpSpPr>
          <a:xfrm>
            <a:off x="4080590" y="664368"/>
            <a:ext cx="982574" cy="998716"/>
            <a:chOff x="6839300" y="1762938"/>
            <a:chExt cx="1591729" cy="1617616"/>
          </a:xfrm>
        </p:grpSpPr>
        <p:sp>
          <p:nvSpPr>
            <p:cNvPr id="5573" name="Google Shape;5573;p33"/>
            <p:cNvSpPr/>
            <p:nvPr/>
          </p:nvSpPr>
          <p:spPr>
            <a:xfrm>
              <a:off x="6839300" y="1762938"/>
              <a:ext cx="1591729" cy="1617616"/>
            </a:xfrm>
            <a:custGeom>
              <a:avLst/>
              <a:gdLst/>
              <a:ahLst/>
              <a:cxnLst/>
              <a:rect l="l" t="t" r="r" b="b"/>
              <a:pathLst>
                <a:path w="16909" h="17184" extrusionOk="0">
                  <a:moveTo>
                    <a:pt x="8592" y="0"/>
                  </a:moveTo>
                  <a:cubicBezTo>
                    <a:pt x="3735" y="0"/>
                    <a:pt x="0" y="4010"/>
                    <a:pt x="0" y="8592"/>
                  </a:cubicBezTo>
                  <a:cubicBezTo>
                    <a:pt x="0" y="13174"/>
                    <a:pt x="3735" y="17184"/>
                    <a:pt x="8592" y="17184"/>
                  </a:cubicBezTo>
                  <a:cubicBezTo>
                    <a:pt x="13174" y="17184"/>
                    <a:pt x="16909" y="13174"/>
                    <a:pt x="16909" y="8592"/>
                  </a:cubicBezTo>
                  <a:cubicBezTo>
                    <a:pt x="16909" y="4010"/>
                    <a:pt x="13174" y="0"/>
                    <a:pt x="8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3"/>
            <p:cNvSpPr/>
            <p:nvPr/>
          </p:nvSpPr>
          <p:spPr>
            <a:xfrm>
              <a:off x="7083015" y="1978599"/>
              <a:ext cx="349429" cy="349523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1994" y="1"/>
                  </a:moveTo>
                  <a:lnTo>
                    <a:pt x="1719" y="1719"/>
                  </a:lnTo>
                  <a:lnTo>
                    <a:pt x="0" y="1994"/>
                  </a:lnTo>
                  <a:lnTo>
                    <a:pt x="1719" y="1994"/>
                  </a:lnTo>
                  <a:lnTo>
                    <a:pt x="1994" y="3712"/>
                  </a:lnTo>
                  <a:lnTo>
                    <a:pt x="1994" y="1994"/>
                  </a:lnTo>
                  <a:lnTo>
                    <a:pt x="3712" y="1994"/>
                  </a:lnTo>
                  <a:lnTo>
                    <a:pt x="1994" y="1719"/>
                  </a:lnTo>
                  <a:lnTo>
                    <a:pt x="1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3"/>
            <p:cNvSpPr/>
            <p:nvPr/>
          </p:nvSpPr>
          <p:spPr>
            <a:xfrm>
              <a:off x="7999605" y="2759347"/>
              <a:ext cx="241645" cy="243810"/>
            </a:xfrm>
            <a:custGeom>
              <a:avLst/>
              <a:gdLst/>
              <a:ahLst/>
              <a:cxnLst/>
              <a:rect l="l" t="t" r="r" b="b"/>
              <a:pathLst>
                <a:path w="2567" h="2590" extrusionOk="0">
                  <a:moveTo>
                    <a:pt x="1421" y="0"/>
                  </a:moveTo>
                  <a:lnTo>
                    <a:pt x="1146" y="1146"/>
                  </a:lnTo>
                  <a:lnTo>
                    <a:pt x="1" y="1146"/>
                  </a:lnTo>
                  <a:lnTo>
                    <a:pt x="1146" y="1444"/>
                  </a:lnTo>
                  <a:lnTo>
                    <a:pt x="1421" y="2589"/>
                  </a:lnTo>
                  <a:lnTo>
                    <a:pt x="1421" y="1444"/>
                  </a:lnTo>
                  <a:lnTo>
                    <a:pt x="2567" y="1146"/>
                  </a:lnTo>
                  <a:lnTo>
                    <a:pt x="1421" y="1146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3"/>
            <p:cNvSpPr/>
            <p:nvPr/>
          </p:nvSpPr>
          <p:spPr>
            <a:xfrm>
              <a:off x="7244738" y="2949121"/>
              <a:ext cx="187705" cy="187705"/>
            </a:xfrm>
            <a:custGeom>
              <a:avLst/>
              <a:gdLst/>
              <a:ahLst/>
              <a:cxnLst/>
              <a:rect l="l" t="t" r="r" b="b"/>
              <a:pathLst>
                <a:path w="1994" h="1994" extrusionOk="0">
                  <a:moveTo>
                    <a:pt x="848" y="1"/>
                  </a:moveTo>
                  <a:lnTo>
                    <a:pt x="848" y="848"/>
                  </a:lnTo>
                  <a:lnTo>
                    <a:pt x="1" y="848"/>
                  </a:lnTo>
                  <a:lnTo>
                    <a:pt x="848" y="1146"/>
                  </a:lnTo>
                  <a:lnTo>
                    <a:pt x="848" y="1994"/>
                  </a:lnTo>
                  <a:lnTo>
                    <a:pt x="1146" y="1146"/>
                  </a:lnTo>
                  <a:lnTo>
                    <a:pt x="1994" y="848"/>
                  </a:lnTo>
                  <a:lnTo>
                    <a:pt x="1146" y="848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3"/>
            <p:cNvSpPr/>
            <p:nvPr/>
          </p:nvSpPr>
          <p:spPr>
            <a:xfrm>
              <a:off x="7378504" y="2274086"/>
              <a:ext cx="28052" cy="28146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0" y="0"/>
                  </a:moveTo>
                  <a:lnTo>
                    <a:pt x="298" y="2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3"/>
            <p:cNvSpPr/>
            <p:nvPr/>
          </p:nvSpPr>
          <p:spPr>
            <a:xfrm>
              <a:off x="8053545" y="2140321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75" y="1"/>
                  </a:moveTo>
                  <a:lnTo>
                    <a:pt x="0" y="276"/>
                  </a:lnTo>
                  <a:lnTo>
                    <a:pt x="275" y="574"/>
                  </a:lnTo>
                  <a:lnTo>
                    <a:pt x="573" y="276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3"/>
            <p:cNvSpPr/>
            <p:nvPr/>
          </p:nvSpPr>
          <p:spPr>
            <a:xfrm>
              <a:off x="7701951" y="2302138"/>
              <a:ext cx="54033" cy="53939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99" y="0"/>
                  </a:moveTo>
                  <a:lnTo>
                    <a:pt x="1" y="275"/>
                  </a:lnTo>
                  <a:lnTo>
                    <a:pt x="299" y="573"/>
                  </a:lnTo>
                  <a:lnTo>
                    <a:pt x="574" y="27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3"/>
            <p:cNvSpPr/>
            <p:nvPr/>
          </p:nvSpPr>
          <p:spPr>
            <a:xfrm>
              <a:off x="8187216" y="2435808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9" y="1"/>
                  </a:moveTo>
                  <a:lnTo>
                    <a:pt x="1" y="299"/>
                  </a:lnTo>
                  <a:lnTo>
                    <a:pt x="299" y="573"/>
                  </a:lnTo>
                  <a:lnTo>
                    <a:pt x="574" y="29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3"/>
            <p:cNvSpPr/>
            <p:nvPr/>
          </p:nvSpPr>
          <p:spPr>
            <a:xfrm>
              <a:off x="7917614" y="1950547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9" y="1"/>
                  </a:moveTo>
                  <a:lnTo>
                    <a:pt x="1" y="299"/>
                  </a:lnTo>
                  <a:lnTo>
                    <a:pt x="299" y="573"/>
                  </a:lnTo>
                  <a:lnTo>
                    <a:pt x="574" y="29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3"/>
            <p:cNvSpPr/>
            <p:nvPr/>
          </p:nvSpPr>
          <p:spPr>
            <a:xfrm>
              <a:off x="7054963" y="2949121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8" y="1"/>
                  </a:moveTo>
                  <a:lnTo>
                    <a:pt x="0" y="275"/>
                  </a:lnTo>
                  <a:lnTo>
                    <a:pt x="298" y="573"/>
                  </a:lnTo>
                  <a:lnTo>
                    <a:pt x="573" y="27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3"/>
            <p:cNvSpPr/>
            <p:nvPr/>
          </p:nvSpPr>
          <p:spPr>
            <a:xfrm>
              <a:off x="7622219" y="1842763"/>
              <a:ext cx="53939" cy="53939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75" y="0"/>
                  </a:moveTo>
                  <a:lnTo>
                    <a:pt x="0" y="298"/>
                  </a:lnTo>
                  <a:lnTo>
                    <a:pt x="275" y="573"/>
                  </a:lnTo>
                  <a:lnTo>
                    <a:pt x="573" y="298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3"/>
            <p:cNvSpPr/>
            <p:nvPr/>
          </p:nvSpPr>
          <p:spPr>
            <a:xfrm>
              <a:off x="7945666" y="3190669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76" y="1"/>
                  </a:moveTo>
                  <a:lnTo>
                    <a:pt x="1" y="298"/>
                  </a:lnTo>
                  <a:lnTo>
                    <a:pt x="276" y="573"/>
                  </a:lnTo>
                  <a:lnTo>
                    <a:pt x="574" y="29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3"/>
            <p:cNvSpPr/>
            <p:nvPr/>
          </p:nvSpPr>
          <p:spPr>
            <a:xfrm>
              <a:off x="7594167" y="3190669"/>
              <a:ext cx="28146" cy="54033"/>
            </a:xfrm>
            <a:custGeom>
              <a:avLst/>
              <a:gdLst/>
              <a:ahLst/>
              <a:cxnLst/>
              <a:rect l="l" t="t" r="r" b="b"/>
              <a:pathLst>
                <a:path w="299" h="574" extrusionOk="0">
                  <a:moveTo>
                    <a:pt x="298" y="1"/>
                  </a:moveTo>
                  <a:lnTo>
                    <a:pt x="0" y="298"/>
                  </a:lnTo>
                  <a:lnTo>
                    <a:pt x="298" y="573"/>
                  </a:lnTo>
                  <a:lnTo>
                    <a:pt x="298" y="29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3"/>
            <p:cNvSpPr/>
            <p:nvPr/>
          </p:nvSpPr>
          <p:spPr>
            <a:xfrm>
              <a:off x="7001024" y="2194260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8" y="1"/>
                  </a:moveTo>
                  <a:lnTo>
                    <a:pt x="1" y="276"/>
                  </a:lnTo>
                  <a:lnTo>
                    <a:pt x="298" y="573"/>
                  </a:lnTo>
                  <a:lnTo>
                    <a:pt x="573" y="27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3"/>
            <p:cNvSpPr/>
            <p:nvPr/>
          </p:nvSpPr>
          <p:spPr>
            <a:xfrm>
              <a:off x="7054963" y="2517799"/>
              <a:ext cx="215757" cy="215757"/>
            </a:xfrm>
            <a:custGeom>
              <a:avLst/>
              <a:gdLst/>
              <a:ahLst/>
              <a:cxnLst/>
              <a:rect l="l" t="t" r="r" b="b"/>
              <a:pathLst>
                <a:path w="2292" h="2292" extrusionOk="0">
                  <a:moveTo>
                    <a:pt x="1146" y="0"/>
                  </a:moveTo>
                  <a:cubicBezTo>
                    <a:pt x="573" y="0"/>
                    <a:pt x="0" y="573"/>
                    <a:pt x="0" y="1146"/>
                  </a:cubicBezTo>
                  <a:cubicBezTo>
                    <a:pt x="0" y="1719"/>
                    <a:pt x="573" y="2291"/>
                    <a:pt x="1146" y="2291"/>
                  </a:cubicBezTo>
                  <a:cubicBezTo>
                    <a:pt x="1719" y="2291"/>
                    <a:pt x="2292" y="1719"/>
                    <a:pt x="2292" y="1146"/>
                  </a:cubicBezTo>
                  <a:cubicBezTo>
                    <a:pt x="2292" y="573"/>
                    <a:pt x="1719" y="0"/>
                    <a:pt x="1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3"/>
            <p:cNvSpPr/>
            <p:nvPr/>
          </p:nvSpPr>
          <p:spPr>
            <a:xfrm>
              <a:off x="7054963" y="2517799"/>
              <a:ext cx="161818" cy="215757"/>
            </a:xfrm>
            <a:custGeom>
              <a:avLst/>
              <a:gdLst/>
              <a:ahLst/>
              <a:cxnLst/>
              <a:rect l="l" t="t" r="r" b="b"/>
              <a:pathLst>
                <a:path w="1719" h="2292" extrusionOk="0">
                  <a:moveTo>
                    <a:pt x="1719" y="0"/>
                  </a:moveTo>
                  <a:cubicBezTo>
                    <a:pt x="1146" y="0"/>
                    <a:pt x="871" y="0"/>
                    <a:pt x="298" y="275"/>
                  </a:cubicBezTo>
                  <a:cubicBezTo>
                    <a:pt x="0" y="848"/>
                    <a:pt x="0" y="1421"/>
                    <a:pt x="298" y="1994"/>
                  </a:cubicBezTo>
                  <a:cubicBezTo>
                    <a:pt x="871" y="2291"/>
                    <a:pt x="1146" y="2291"/>
                    <a:pt x="1719" y="2291"/>
                  </a:cubicBezTo>
                  <a:cubicBezTo>
                    <a:pt x="1444" y="1994"/>
                    <a:pt x="1444" y="1994"/>
                    <a:pt x="1146" y="1994"/>
                  </a:cubicBezTo>
                  <a:cubicBezTo>
                    <a:pt x="871" y="1421"/>
                    <a:pt x="871" y="848"/>
                    <a:pt x="1146" y="275"/>
                  </a:cubicBezTo>
                  <a:cubicBezTo>
                    <a:pt x="1444" y="275"/>
                    <a:pt x="1444" y="275"/>
                    <a:pt x="1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3"/>
            <p:cNvSpPr/>
            <p:nvPr/>
          </p:nvSpPr>
          <p:spPr>
            <a:xfrm>
              <a:off x="7298678" y="2302138"/>
              <a:ext cx="619032" cy="647084"/>
            </a:xfrm>
            <a:custGeom>
              <a:avLst/>
              <a:gdLst/>
              <a:ahLst/>
              <a:cxnLst/>
              <a:rect l="l" t="t" r="r" b="b"/>
              <a:pathLst>
                <a:path w="6576" h="6874" extrusionOk="0">
                  <a:moveTo>
                    <a:pt x="3437" y="0"/>
                  </a:moveTo>
                  <a:lnTo>
                    <a:pt x="3139" y="275"/>
                  </a:lnTo>
                  <a:cubicBezTo>
                    <a:pt x="3139" y="573"/>
                    <a:pt x="2566" y="573"/>
                    <a:pt x="2566" y="573"/>
                  </a:cubicBezTo>
                  <a:lnTo>
                    <a:pt x="1994" y="275"/>
                  </a:lnTo>
                  <a:lnTo>
                    <a:pt x="1994" y="573"/>
                  </a:lnTo>
                  <a:cubicBezTo>
                    <a:pt x="1994" y="848"/>
                    <a:pt x="1719" y="1146"/>
                    <a:pt x="1421" y="1146"/>
                  </a:cubicBezTo>
                  <a:lnTo>
                    <a:pt x="848" y="1146"/>
                  </a:lnTo>
                  <a:lnTo>
                    <a:pt x="848" y="1421"/>
                  </a:lnTo>
                  <a:cubicBezTo>
                    <a:pt x="1146" y="1719"/>
                    <a:pt x="848" y="2291"/>
                    <a:pt x="573" y="2291"/>
                  </a:cubicBezTo>
                  <a:lnTo>
                    <a:pt x="275" y="2566"/>
                  </a:lnTo>
                  <a:lnTo>
                    <a:pt x="275" y="2864"/>
                  </a:lnTo>
                  <a:cubicBezTo>
                    <a:pt x="573" y="3139"/>
                    <a:pt x="573" y="3437"/>
                    <a:pt x="275" y="3712"/>
                  </a:cubicBezTo>
                  <a:lnTo>
                    <a:pt x="0" y="4010"/>
                  </a:lnTo>
                  <a:lnTo>
                    <a:pt x="275" y="4010"/>
                  </a:lnTo>
                  <a:cubicBezTo>
                    <a:pt x="573" y="4285"/>
                    <a:pt x="848" y="4582"/>
                    <a:pt x="573" y="4857"/>
                  </a:cubicBezTo>
                  <a:lnTo>
                    <a:pt x="573" y="5155"/>
                  </a:lnTo>
                  <a:lnTo>
                    <a:pt x="848" y="5430"/>
                  </a:lnTo>
                  <a:cubicBezTo>
                    <a:pt x="1146" y="5430"/>
                    <a:pt x="1421" y="5728"/>
                    <a:pt x="1421" y="6003"/>
                  </a:cubicBezTo>
                  <a:lnTo>
                    <a:pt x="1421" y="6301"/>
                  </a:lnTo>
                  <a:lnTo>
                    <a:pt x="1719" y="6301"/>
                  </a:lnTo>
                  <a:cubicBezTo>
                    <a:pt x="1994" y="6301"/>
                    <a:pt x="2566" y="6301"/>
                    <a:pt x="2566" y="6576"/>
                  </a:cubicBezTo>
                  <a:lnTo>
                    <a:pt x="2864" y="6874"/>
                  </a:lnTo>
                  <a:lnTo>
                    <a:pt x="3139" y="6576"/>
                  </a:lnTo>
                  <a:lnTo>
                    <a:pt x="4010" y="6576"/>
                  </a:lnTo>
                  <a:lnTo>
                    <a:pt x="4285" y="6874"/>
                  </a:lnTo>
                  <a:lnTo>
                    <a:pt x="4285" y="6576"/>
                  </a:lnTo>
                  <a:cubicBezTo>
                    <a:pt x="4583" y="6301"/>
                    <a:pt x="4858" y="6301"/>
                    <a:pt x="5155" y="6301"/>
                  </a:cubicBezTo>
                  <a:lnTo>
                    <a:pt x="5430" y="6301"/>
                  </a:lnTo>
                  <a:lnTo>
                    <a:pt x="5430" y="6003"/>
                  </a:lnTo>
                  <a:cubicBezTo>
                    <a:pt x="5430" y="5728"/>
                    <a:pt x="5728" y="5430"/>
                    <a:pt x="6003" y="5430"/>
                  </a:cubicBezTo>
                  <a:lnTo>
                    <a:pt x="6576" y="5155"/>
                  </a:lnTo>
                  <a:lnTo>
                    <a:pt x="6301" y="4857"/>
                  </a:lnTo>
                  <a:cubicBezTo>
                    <a:pt x="6301" y="4582"/>
                    <a:pt x="6301" y="4285"/>
                    <a:pt x="6576" y="4285"/>
                  </a:cubicBezTo>
                  <a:lnTo>
                    <a:pt x="6576" y="2566"/>
                  </a:lnTo>
                  <a:lnTo>
                    <a:pt x="6301" y="2291"/>
                  </a:lnTo>
                  <a:cubicBezTo>
                    <a:pt x="6003" y="2291"/>
                    <a:pt x="6003" y="1719"/>
                    <a:pt x="6003" y="1421"/>
                  </a:cubicBezTo>
                  <a:lnTo>
                    <a:pt x="6003" y="1146"/>
                  </a:lnTo>
                  <a:lnTo>
                    <a:pt x="5728" y="1146"/>
                  </a:lnTo>
                  <a:cubicBezTo>
                    <a:pt x="5430" y="1146"/>
                    <a:pt x="5155" y="848"/>
                    <a:pt x="4858" y="573"/>
                  </a:cubicBezTo>
                  <a:lnTo>
                    <a:pt x="4858" y="275"/>
                  </a:lnTo>
                  <a:lnTo>
                    <a:pt x="4583" y="573"/>
                  </a:lnTo>
                  <a:cubicBezTo>
                    <a:pt x="4285" y="573"/>
                    <a:pt x="4010" y="573"/>
                    <a:pt x="3712" y="275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3"/>
            <p:cNvSpPr/>
            <p:nvPr/>
          </p:nvSpPr>
          <p:spPr>
            <a:xfrm>
              <a:off x="7891727" y="2489747"/>
              <a:ext cx="241739" cy="243810"/>
            </a:xfrm>
            <a:custGeom>
              <a:avLst/>
              <a:gdLst/>
              <a:ahLst/>
              <a:cxnLst/>
              <a:rect l="l" t="t" r="r" b="b"/>
              <a:pathLst>
                <a:path w="2568" h="2590" extrusionOk="0">
                  <a:moveTo>
                    <a:pt x="1147" y="0"/>
                  </a:moveTo>
                  <a:cubicBezTo>
                    <a:pt x="574" y="0"/>
                    <a:pt x="1" y="573"/>
                    <a:pt x="1" y="1444"/>
                  </a:cubicBezTo>
                  <a:cubicBezTo>
                    <a:pt x="1" y="2017"/>
                    <a:pt x="574" y="2589"/>
                    <a:pt x="1147" y="2589"/>
                  </a:cubicBezTo>
                  <a:cubicBezTo>
                    <a:pt x="1994" y="2589"/>
                    <a:pt x="2567" y="2017"/>
                    <a:pt x="2567" y="1444"/>
                  </a:cubicBezTo>
                  <a:cubicBezTo>
                    <a:pt x="2567" y="573"/>
                    <a:pt x="1994" y="0"/>
                    <a:pt x="1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3"/>
            <p:cNvSpPr/>
            <p:nvPr/>
          </p:nvSpPr>
          <p:spPr>
            <a:xfrm>
              <a:off x="7971553" y="2489747"/>
              <a:ext cx="161912" cy="243810"/>
            </a:xfrm>
            <a:custGeom>
              <a:avLst/>
              <a:gdLst/>
              <a:ahLst/>
              <a:cxnLst/>
              <a:rect l="l" t="t" r="r" b="b"/>
              <a:pathLst>
                <a:path w="1720" h="2590" extrusionOk="0">
                  <a:moveTo>
                    <a:pt x="299" y="0"/>
                  </a:moveTo>
                  <a:lnTo>
                    <a:pt x="1" y="298"/>
                  </a:lnTo>
                  <a:cubicBezTo>
                    <a:pt x="573" y="298"/>
                    <a:pt x="1146" y="871"/>
                    <a:pt x="1146" y="1444"/>
                  </a:cubicBezTo>
                  <a:cubicBezTo>
                    <a:pt x="1146" y="2017"/>
                    <a:pt x="573" y="2589"/>
                    <a:pt x="1" y="2589"/>
                  </a:cubicBezTo>
                  <a:lnTo>
                    <a:pt x="299" y="2589"/>
                  </a:lnTo>
                  <a:cubicBezTo>
                    <a:pt x="1146" y="2589"/>
                    <a:pt x="1719" y="2017"/>
                    <a:pt x="1719" y="1444"/>
                  </a:cubicBezTo>
                  <a:cubicBezTo>
                    <a:pt x="1719" y="573"/>
                    <a:pt x="1146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3"/>
            <p:cNvSpPr/>
            <p:nvPr/>
          </p:nvSpPr>
          <p:spPr>
            <a:xfrm>
              <a:off x="8133371" y="2571738"/>
              <a:ext cx="107879" cy="107879"/>
            </a:xfrm>
            <a:custGeom>
              <a:avLst/>
              <a:gdLst/>
              <a:ahLst/>
              <a:cxnLst/>
              <a:rect l="l" t="t" r="r" b="b"/>
              <a:pathLst>
                <a:path w="1146" h="1146" extrusionOk="0">
                  <a:moveTo>
                    <a:pt x="573" y="0"/>
                  </a:moveTo>
                  <a:cubicBezTo>
                    <a:pt x="298" y="0"/>
                    <a:pt x="0" y="275"/>
                    <a:pt x="0" y="573"/>
                  </a:cubicBezTo>
                  <a:cubicBezTo>
                    <a:pt x="0" y="848"/>
                    <a:pt x="298" y="1146"/>
                    <a:pt x="573" y="1146"/>
                  </a:cubicBezTo>
                  <a:cubicBezTo>
                    <a:pt x="871" y="1146"/>
                    <a:pt x="1146" y="848"/>
                    <a:pt x="1146" y="573"/>
                  </a:cubicBezTo>
                  <a:cubicBezTo>
                    <a:pt x="1146" y="275"/>
                    <a:pt x="871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3"/>
            <p:cNvSpPr/>
            <p:nvPr/>
          </p:nvSpPr>
          <p:spPr>
            <a:xfrm>
              <a:off x="8187216" y="2571738"/>
              <a:ext cx="54033" cy="107879"/>
            </a:xfrm>
            <a:custGeom>
              <a:avLst/>
              <a:gdLst/>
              <a:ahLst/>
              <a:cxnLst/>
              <a:rect l="l" t="t" r="r" b="b"/>
              <a:pathLst>
                <a:path w="574" h="1146" extrusionOk="0">
                  <a:moveTo>
                    <a:pt x="1" y="0"/>
                  </a:moveTo>
                  <a:cubicBezTo>
                    <a:pt x="1" y="0"/>
                    <a:pt x="299" y="275"/>
                    <a:pt x="299" y="573"/>
                  </a:cubicBezTo>
                  <a:cubicBezTo>
                    <a:pt x="299" y="848"/>
                    <a:pt x="1" y="1146"/>
                    <a:pt x="1" y="1146"/>
                  </a:cubicBezTo>
                  <a:cubicBezTo>
                    <a:pt x="299" y="1146"/>
                    <a:pt x="574" y="848"/>
                    <a:pt x="574" y="573"/>
                  </a:cubicBezTo>
                  <a:cubicBezTo>
                    <a:pt x="574" y="275"/>
                    <a:pt x="29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3"/>
            <p:cNvSpPr/>
            <p:nvPr/>
          </p:nvSpPr>
          <p:spPr>
            <a:xfrm>
              <a:off x="6893239" y="2571738"/>
              <a:ext cx="107879" cy="107879"/>
            </a:xfrm>
            <a:custGeom>
              <a:avLst/>
              <a:gdLst/>
              <a:ahLst/>
              <a:cxnLst/>
              <a:rect l="l" t="t" r="r" b="b"/>
              <a:pathLst>
                <a:path w="1146" h="1146" extrusionOk="0">
                  <a:moveTo>
                    <a:pt x="573" y="0"/>
                  </a:moveTo>
                  <a:cubicBezTo>
                    <a:pt x="298" y="0"/>
                    <a:pt x="0" y="275"/>
                    <a:pt x="0" y="573"/>
                  </a:cubicBezTo>
                  <a:cubicBezTo>
                    <a:pt x="0" y="848"/>
                    <a:pt x="298" y="1146"/>
                    <a:pt x="573" y="1146"/>
                  </a:cubicBezTo>
                  <a:cubicBezTo>
                    <a:pt x="871" y="1146"/>
                    <a:pt x="1146" y="848"/>
                    <a:pt x="1146" y="573"/>
                  </a:cubicBezTo>
                  <a:cubicBezTo>
                    <a:pt x="1146" y="275"/>
                    <a:pt x="871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3"/>
            <p:cNvSpPr/>
            <p:nvPr/>
          </p:nvSpPr>
          <p:spPr>
            <a:xfrm>
              <a:off x="6893239" y="2571738"/>
              <a:ext cx="81992" cy="107879"/>
            </a:xfrm>
            <a:custGeom>
              <a:avLst/>
              <a:gdLst/>
              <a:ahLst/>
              <a:cxnLst/>
              <a:rect l="l" t="t" r="r" b="b"/>
              <a:pathLst>
                <a:path w="871" h="1146" extrusionOk="0">
                  <a:moveTo>
                    <a:pt x="573" y="0"/>
                  </a:moveTo>
                  <a:cubicBezTo>
                    <a:pt x="298" y="0"/>
                    <a:pt x="0" y="275"/>
                    <a:pt x="0" y="573"/>
                  </a:cubicBezTo>
                  <a:cubicBezTo>
                    <a:pt x="0" y="848"/>
                    <a:pt x="298" y="1146"/>
                    <a:pt x="573" y="1146"/>
                  </a:cubicBezTo>
                  <a:lnTo>
                    <a:pt x="871" y="1146"/>
                  </a:lnTo>
                  <a:cubicBezTo>
                    <a:pt x="573" y="1146"/>
                    <a:pt x="298" y="848"/>
                    <a:pt x="298" y="573"/>
                  </a:cubicBezTo>
                  <a:cubicBezTo>
                    <a:pt x="298" y="275"/>
                    <a:pt x="573" y="0"/>
                    <a:pt x="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3"/>
            <p:cNvSpPr/>
            <p:nvPr/>
          </p:nvSpPr>
          <p:spPr>
            <a:xfrm>
              <a:off x="8269207" y="2597624"/>
              <a:ext cx="79921" cy="53939"/>
            </a:xfrm>
            <a:custGeom>
              <a:avLst/>
              <a:gdLst/>
              <a:ahLst/>
              <a:cxnLst/>
              <a:rect l="l" t="t" r="r" b="b"/>
              <a:pathLst>
                <a:path w="849" h="573" extrusionOk="0">
                  <a:moveTo>
                    <a:pt x="573" y="0"/>
                  </a:moveTo>
                  <a:cubicBezTo>
                    <a:pt x="275" y="0"/>
                    <a:pt x="0" y="0"/>
                    <a:pt x="0" y="298"/>
                  </a:cubicBezTo>
                  <a:cubicBezTo>
                    <a:pt x="0" y="573"/>
                    <a:pt x="275" y="573"/>
                    <a:pt x="573" y="573"/>
                  </a:cubicBezTo>
                  <a:cubicBezTo>
                    <a:pt x="573" y="573"/>
                    <a:pt x="848" y="573"/>
                    <a:pt x="848" y="298"/>
                  </a:cubicBezTo>
                  <a:cubicBezTo>
                    <a:pt x="848" y="0"/>
                    <a:pt x="573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3"/>
            <p:cNvSpPr/>
            <p:nvPr/>
          </p:nvSpPr>
          <p:spPr>
            <a:xfrm>
              <a:off x="8295094" y="2597624"/>
              <a:ext cx="54033" cy="53939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cubicBezTo>
                    <a:pt x="298" y="0"/>
                    <a:pt x="298" y="0"/>
                    <a:pt x="298" y="298"/>
                  </a:cubicBezTo>
                  <a:cubicBezTo>
                    <a:pt x="298" y="573"/>
                    <a:pt x="298" y="573"/>
                    <a:pt x="0" y="573"/>
                  </a:cubicBezTo>
                  <a:lnTo>
                    <a:pt x="298" y="573"/>
                  </a:lnTo>
                  <a:cubicBezTo>
                    <a:pt x="298" y="573"/>
                    <a:pt x="573" y="573"/>
                    <a:pt x="573" y="298"/>
                  </a:cubicBezTo>
                  <a:cubicBezTo>
                    <a:pt x="573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3"/>
            <p:cNvSpPr/>
            <p:nvPr/>
          </p:nvSpPr>
          <p:spPr>
            <a:xfrm>
              <a:off x="7406462" y="2409921"/>
              <a:ext cx="457402" cy="457308"/>
            </a:xfrm>
            <a:custGeom>
              <a:avLst/>
              <a:gdLst/>
              <a:ahLst/>
              <a:cxnLst/>
              <a:rect l="l" t="t" r="r" b="b"/>
              <a:pathLst>
                <a:path w="4859" h="4858" extrusionOk="0">
                  <a:moveTo>
                    <a:pt x="2292" y="1"/>
                  </a:moveTo>
                  <a:cubicBezTo>
                    <a:pt x="1147" y="1"/>
                    <a:pt x="1" y="1146"/>
                    <a:pt x="1" y="2292"/>
                  </a:cubicBezTo>
                  <a:cubicBezTo>
                    <a:pt x="1" y="3712"/>
                    <a:pt x="1147" y="4858"/>
                    <a:pt x="2292" y="4858"/>
                  </a:cubicBezTo>
                  <a:cubicBezTo>
                    <a:pt x="3713" y="4858"/>
                    <a:pt x="4858" y="3712"/>
                    <a:pt x="4858" y="2292"/>
                  </a:cubicBezTo>
                  <a:cubicBezTo>
                    <a:pt x="4858" y="1146"/>
                    <a:pt x="3713" y="1"/>
                    <a:pt x="2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3"/>
            <p:cNvSpPr/>
            <p:nvPr/>
          </p:nvSpPr>
          <p:spPr>
            <a:xfrm>
              <a:off x="7460401" y="2409921"/>
              <a:ext cx="349523" cy="349523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1719" y="1"/>
                  </a:moveTo>
                  <a:cubicBezTo>
                    <a:pt x="574" y="1"/>
                    <a:pt x="1" y="848"/>
                    <a:pt x="1" y="1994"/>
                  </a:cubicBezTo>
                  <a:cubicBezTo>
                    <a:pt x="1" y="2865"/>
                    <a:pt x="574" y="3712"/>
                    <a:pt x="1719" y="3712"/>
                  </a:cubicBezTo>
                  <a:cubicBezTo>
                    <a:pt x="2865" y="3712"/>
                    <a:pt x="3712" y="2865"/>
                    <a:pt x="3712" y="1994"/>
                  </a:cubicBezTo>
                  <a:cubicBezTo>
                    <a:pt x="3712" y="848"/>
                    <a:pt x="2865" y="1"/>
                    <a:pt x="1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3"/>
            <p:cNvSpPr/>
            <p:nvPr/>
          </p:nvSpPr>
          <p:spPr>
            <a:xfrm>
              <a:off x="7029076" y="2489747"/>
              <a:ext cx="269697" cy="269697"/>
            </a:xfrm>
            <a:custGeom>
              <a:avLst/>
              <a:gdLst/>
              <a:ahLst/>
              <a:cxnLst/>
              <a:rect l="l" t="t" r="r" b="b"/>
              <a:pathLst>
                <a:path w="2865" h="2865" extrusionOk="0">
                  <a:moveTo>
                    <a:pt x="2567" y="0"/>
                  </a:moveTo>
                  <a:cubicBezTo>
                    <a:pt x="2567" y="0"/>
                    <a:pt x="2292" y="0"/>
                    <a:pt x="1719" y="298"/>
                  </a:cubicBezTo>
                  <a:lnTo>
                    <a:pt x="2567" y="298"/>
                  </a:lnTo>
                  <a:cubicBezTo>
                    <a:pt x="2567" y="298"/>
                    <a:pt x="2567" y="573"/>
                    <a:pt x="2292" y="871"/>
                  </a:cubicBezTo>
                  <a:cubicBezTo>
                    <a:pt x="2292" y="1146"/>
                    <a:pt x="1994" y="1444"/>
                    <a:pt x="1719" y="1719"/>
                  </a:cubicBezTo>
                  <a:cubicBezTo>
                    <a:pt x="1421" y="2017"/>
                    <a:pt x="1146" y="2017"/>
                    <a:pt x="848" y="2292"/>
                  </a:cubicBezTo>
                  <a:cubicBezTo>
                    <a:pt x="573" y="2589"/>
                    <a:pt x="275" y="2589"/>
                    <a:pt x="275" y="2589"/>
                  </a:cubicBezTo>
                  <a:cubicBezTo>
                    <a:pt x="275" y="2292"/>
                    <a:pt x="275" y="2292"/>
                    <a:pt x="573" y="2017"/>
                  </a:cubicBezTo>
                  <a:cubicBezTo>
                    <a:pt x="275" y="1719"/>
                    <a:pt x="275" y="1719"/>
                    <a:pt x="275" y="1444"/>
                  </a:cubicBezTo>
                  <a:lnTo>
                    <a:pt x="275" y="1719"/>
                  </a:lnTo>
                  <a:cubicBezTo>
                    <a:pt x="0" y="2017"/>
                    <a:pt x="0" y="2589"/>
                    <a:pt x="0" y="2589"/>
                  </a:cubicBezTo>
                  <a:cubicBezTo>
                    <a:pt x="275" y="2589"/>
                    <a:pt x="275" y="2864"/>
                    <a:pt x="275" y="2864"/>
                  </a:cubicBezTo>
                  <a:cubicBezTo>
                    <a:pt x="573" y="2864"/>
                    <a:pt x="848" y="2589"/>
                    <a:pt x="1146" y="2589"/>
                  </a:cubicBezTo>
                  <a:lnTo>
                    <a:pt x="1994" y="1719"/>
                  </a:lnTo>
                  <a:cubicBezTo>
                    <a:pt x="2292" y="1719"/>
                    <a:pt x="2292" y="1444"/>
                    <a:pt x="2567" y="1146"/>
                  </a:cubicBezTo>
                  <a:cubicBezTo>
                    <a:pt x="2864" y="573"/>
                    <a:pt x="2864" y="298"/>
                    <a:pt x="2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3"/>
            <p:cNvSpPr/>
            <p:nvPr/>
          </p:nvSpPr>
          <p:spPr>
            <a:xfrm>
              <a:off x="7594167" y="2435808"/>
              <a:ext cx="323542" cy="297749"/>
            </a:xfrm>
            <a:custGeom>
              <a:avLst/>
              <a:gdLst/>
              <a:ahLst/>
              <a:cxnLst/>
              <a:rect l="l" t="t" r="r" b="b"/>
              <a:pathLst>
                <a:path w="3437" h="3163" extrusionOk="0">
                  <a:moveTo>
                    <a:pt x="1719" y="1"/>
                  </a:moveTo>
                  <a:cubicBezTo>
                    <a:pt x="871" y="1"/>
                    <a:pt x="0" y="573"/>
                    <a:pt x="0" y="1719"/>
                  </a:cubicBezTo>
                  <a:cubicBezTo>
                    <a:pt x="0" y="2590"/>
                    <a:pt x="871" y="3162"/>
                    <a:pt x="1719" y="3162"/>
                  </a:cubicBezTo>
                  <a:lnTo>
                    <a:pt x="2016" y="3162"/>
                  </a:lnTo>
                  <a:cubicBezTo>
                    <a:pt x="2864" y="3162"/>
                    <a:pt x="3437" y="2590"/>
                    <a:pt x="3437" y="1719"/>
                  </a:cubicBezTo>
                  <a:cubicBezTo>
                    <a:pt x="3437" y="871"/>
                    <a:pt x="2864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3"/>
            <p:cNvSpPr/>
            <p:nvPr/>
          </p:nvSpPr>
          <p:spPr>
            <a:xfrm>
              <a:off x="7648106" y="2435808"/>
              <a:ext cx="269603" cy="297749"/>
            </a:xfrm>
            <a:custGeom>
              <a:avLst/>
              <a:gdLst/>
              <a:ahLst/>
              <a:cxnLst/>
              <a:rect l="l" t="t" r="r" b="b"/>
              <a:pathLst>
                <a:path w="2864" h="3163" extrusionOk="0">
                  <a:moveTo>
                    <a:pt x="1443" y="1"/>
                  </a:moveTo>
                  <a:cubicBezTo>
                    <a:pt x="573" y="1"/>
                    <a:pt x="0" y="871"/>
                    <a:pt x="0" y="1719"/>
                  </a:cubicBezTo>
                  <a:cubicBezTo>
                    <a:pt x="0" y="2590"/>
                    <a:pt x="573" y="3162"/>
                    <a:pt x="1443" y="3162"/>
                  </a:cubicBezTo>
                  <a:cubicBezTo>
                    <a:pt x="2291" y="3162"/>
                    <a:pt x="2864" y="2590"/>
                    <a:pt x="2864" y="1719"/>
                  </a:cubicBezTo>
                  <a:cubicBezTo>
                    <a:pt x="2864" y="871"/>
                    <a:pt x="2291" y="1"/>
                    <a:pt x="1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3" name="Google Shape;5613;p35"/>
          <p:cNvSpPr/>
          <p:nvPr/>
        </p:nvSpPr>
        <p:spPr>
          <a:xfrm>
            <a:off x="721700" y="1981800"/>
            <a:ext cx="2337000" cy="2439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4" name="Google Shape;5614;p35"/>
          <p:cNvSpPr/>
          <p:nvPr/>
        </p:nvSpPr>
        <p:spPr>
          <a:xfrm>
            <a:off x="3405774" y="1981800"/>
            <a:ext cx="2337000" cy="2439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5" name="Google Shape;5615;p35"/>
          <p:cNvSpPr/>
          <p:nvPr/>
        </p:nvSpPr>
        <p:spPr>
          <a:xfrm>
            <a:off x="6089849" y="1981800"/>
            <a:ext cx="2337000" cy="2439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6" name="Google Shape;5616;p35"/>
          <p:cNvSpPr txBox="1">
            <a:spLocks noGrp="1"/>
          </p:cNvSpPr>
          <p:nvPr>
            <p:ph type="subTitle" idx="1"/>
          </p:nvPr>
        </p:nvSpPr>
        <p:spPr>
          <a:xfrm>
            <a:off x="3766224" y="2571758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sz="1400" dirty="0" err="1"/>
              <a:t>Decision-Making</a:t>
            </a:r>
            <a:endParaRPr sz="1400" dirty="0"/>
          </a:p>
        </p:txBody>
      </p:sp>
      <p:sp>
        <p:nvSpPr>
          <p:cNvPr id="5617" name="Google Shape;5617;p35"/>
          <p:cNvSpPr txBox="1">
            <a:spLocks noGrp="1"/>
          </p:cNvSpPr>
          <p:nvPr>
            <p:ph type="subTitle" idx="2"/>
          </p:nvPr>
        </p:nvSpPr>
        <p:spPr>
          <a:xfrm>
            <a:off x="3445200" y="3108073"/>
            <a:ext cx="2253600" cy="1012500"/>
          </a:xfrm>
          <a:prstGeom prst="rect">
            <a:avLst/>
          </a:prstGeom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/>
            <a:r>
              <a:rPr lang="es-CR" dirty="0" err="1"/>
              <a:t>Early</a:t>
            </a:r>
            <a:r>
              <a:rPr lang="es-CR" dirty="0"/>
              <a:t> </a:t>
            </a:r>
            <a:r>
              <a:rPr lang="es-CR" dirty="0" err="1"/>
              <a:t>detection</a:t>
            </a:r>
            <a:r>
              <a:rPr lang="es-CR" dirty="0"/>
              <a:t> </a:t>
            </a:r>
            <a:r>
              <a:rPr lang="es-CR" dirty="0" err="1"/>
              <a:t>allows</a:t>
            </a:r>
            <a:r>
              <a:rPr lang="es-CR" dirty="0"/>
              <a:t> </a:t>
            </a:r>
            <a:r>
              <a:rPr lang="es-CR" dirty="0" err="1"/>
              <a:t>engineers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make</a:t>
            </a:r>
            <a:r>
              <a:rPr lang="es-CR" dirty="0"/>
              <a:t> </a:t>
            </a:r>
            <a:r>
              <a:rPr lang="es-CR" b="1" dirty="0" err="1"/>
              <a:t>timely</a:t>
            </a:r>
            <a:r>
              <a:rPr lang="es-CR" b="1" dirty="0"/>
              <a:t>, </a:t>
            </a:r>
            <a:r>
              <a:rPr lang="es-CR" b="1" dirty="0" err="1"/>
              <a:t>life-saving</a:t>
            </a:r>
            <a:r>
              <a:rPr lang="es-CR" b="1" dirty="0"/>
              <a:t> </a:t>
            </a:r>
            <a:r>
              <a:rPr lang="es-CR" b="1" dirty="0" err="1"/>
              <a:t>decisions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spacecraft</a:t>
            </a:r>
            <a:r>
              <a:rPr lang="es-CR" dirty="0"/>
              <a:t>.</a:t>
            </a:r>
            <a:endParaRPr dirty="0"/>
          </a:p>
        </p:txBody>
      </p:sp>
      <p:sp>
        <p:nvSpPr>
          <p:cNvPr id="5618" name="Google Shape;5618;p35"/>
          <p:cNvSpPr txBox="1">
            <a:spLocks noGrp="1"/>
          </p:cNvSpPr>
          <p:nvPr>
            <p:ph type="subTitle" idx="3"/>
          </p:nvPr>
        </p:nvSpPr>
        <p:spPr>
          <a:xfrm>
            <a:off x="977407" y="2571758"/>
            <a:ext cx="179345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sz="1200" dirty="0"/>
              <a:t>Real-</a:t>
            </a:r>
            <a:r>
              <a:rPr lang="es-CR" sz="1200" dirty="0" err="1"/>
              <a:t>world</a:t>
            </a:r>
            <a:r>
              <a:rPr lang="es-CR" sz="1200" dirty="0"/>
              <a:t> </a:t>
            </a:r>
            <a:r>
              <a:rPr lang="es-CR" sz="1200" dirty="0" err="1"/>
              <a:t>relevance</a:t>
            </a:r>
            <a:endParaRPr sz="1200" dirty="0"/>
          </a:p>
        </p:txBody>
      </p:sp>
      <p:sp>
        <p:nvSpPr>
          <p:cNvPr id="5619" name="Google Shape;5619;p35"/>
          <p:cNvSpPr txBox="1">
            <a:spLocks noGrp="1"/>
          </p:cNvSpPr>
          <p:nvPr>
            <p:ph type="subTitle" idx="4"/>
          </p:nvPr>
        </p:nvSpPr>
        <p:spPr>
          <a:xfrm>
            <a:off x="761656" y="3108073"/>
            <a:ext cx="2253600" cy="1012500"/>
          </a:xfrm>
          <a:prstGeom prst="rect">
            <a:avLst/>
          </a:prstGeom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/>
            <a:r>
              <a:rPr lang="es-CR" dirty="0" err="1"/>
              <a:t>Critical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preventing</a:t>
            </a:r>
            <a:r>
              <a:rPr lang="es-CR" dirty="0"/>
              <a:t> </a:t>
            </a:r>
            <a:r>
              <a:rPr lang="es-CR" dirty="0" err="1"/>
              <a:t>costly</a:t>
            </a:r>
            <a:r>
              <a:rPr lang="es-CR" dirty="0"/>
              <a:t> </a:t>
            </a:r>
            <a:r>
              <a:rPr lang="es-CR" dirty="0" err="1"/>
              <a:t>failures</a:t>
            </a:r>
            <a:r>
              <a:rPr lang="es-CR" dirty="0"/>
              <a:t> in </a:t>
            </a:r>
            <a:r>
              <a:rPr lang="es-CR" dirty="0" err="1"/>
              <a:t>space</a:t>
            </a:r>
            <a:r>
              <a:rPr lang="es-CR" dirty="0"/>
              <a:t> </a:t>
            </a:r>
            <a:r>
              <a:rPr lang="es-CR" dirty="0" err="1"/>
              <a:t>missions</a:t>
            </a:r>
            <a:r>
              <a:rPr lang="es-CR" dirty="0"/>
              <a:t> (</a:t>
            </a:r>
            <a:r>
              <a:rPr lang="es-CR" dirty="0" err="1"/>
              <a:t>e.g</a:t>
            </a:r>
            <a:r>
              <a:rPr lang="es-CR" dirty="0"/>
              <a:t>., SMAP </a:t>
            </a:r>
            <a:r>
              <a:rPr lang="es-CR" dirty="0" err="1"/>
              <a:t>satellite</a:t>
            </a:r>
            <a:r>
              <a:rPr lang="es-CR" dirty="0"/>
              <a:t>, MSL </a:t>
            </a:r>
            <a:r>
              <a:rPr lang="es-CR" dirty="0" err="1"/>
              <a:t>Curiosity</a:t>
            </a:r>
            <a:r>
              <a:rPr lang="es-CR" dirty="0"/>
              <a:t> </a:t>
            </a:r>
            <a:r>
              <a:rPr lang="es-CR" dirty="0" err="1"/>
              <a:t>rover</a:t>
            </a:r>
            <a:r>
              <a:rPr lang="es-CR" dirty="0"/>
              <a:t>).</a:t>
            </a:r>
            <a:endParaRPr dirty="0"/>
          </a:p>
        </p:txBody>
      </p:sp>
      <p:sp>
        <p:nvSpPr>
          <p:cNvPr id="5620" name="Google Shape;5620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R" dirty="0" err="1"/>
              <a:t>Why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 </a:t>
            </a:r>
            <a:r>
              <a:rPr lang="es-CR" dirty="0" err="1"/>
              <a:t>problem</a:t>
            </a:r>
            <a:r>
              <a:rPr lang="es-CR" dirty="0"/>
              <a:t>?</a:t>
            </a:r>
            <a:endParaRPr dirty="0"/>
          </a:p>
        </p:txBody>
      </p:sp>
      <p:sp>
        <p:nvSpPr>
          <p:cNvPr id="5621" name="Google Shape;5621;p35"/>
          <p:cNvSpPr txBox="1">
            <a:spLocks noGrp="1"/>
          </p:cNvSpPr>
          <p:nvPr>
            <p:ph type="subTitle" idx="5"/>
          </p:nvPr>
        </p:nvSpPr>
        <p:spPr>
          <a:xfrm>
            <a:off x="6448499" y="257175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CR" sz="1800" dirty="0"/>
              <a:t>Personal</a:t>
            </a:r>
            <a:endParaRPr sz="1800" dirty="0"/>
          </a:p>
        </p:txBody>
      </p:sp>
      <p:sp>
        <p:nvSpPr>
          <p:cNvPr id="5622" name="Google Shape;5622;p35"/>
          <p:cNvSpPr txBox="1">
            <a:spLocks noGrp="1"/>
          </p:cNvSpPr>
          <p:nvPr>
            <p:ph type="subTitle" idx="6"/>
          </p:nvPr>
        </p:nvSpPr>
        <p:spPr>
          <a:xfrm>
            <a:off x="6133359" y="3108073"/>
            <a:ext cx="2253600" cy="1012500"/>
          </a:xfrm>
          <a:prstGeom prst="rect">
            <a:avLst/>
          </a:prstGeom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/>
            <a:r>
              <a:rPr lang="es-CR" dirty="0" err="1"/>
              <a:t>My</a:t>
            </a:r>
            <a:r>
              <a:rPr lang="es-CR" dirty="0"/>
              <a:t> </a:t>
            </a:r>
            <a:r>
              <a:rPr lang="es-CR" dirty="0" err="1"/>
              <a:t>passion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space</a:t>
            </a:r>
            <a:r>
              <a:rPr lang="es-CR" dirty="0"/>
              <a:t> drives me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apply</a:t>
            </a:r>
            <a:r>
              <a:rPr lang="es-CR" dirty="0"/>
              <a:t> AI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protect</a:t>
            </a:r>
            <a:r>
              <a:rPr lang="es-CR" dirty="0"/>
              <a:t> </a:t>
            </a:r>
            <a:r>
              <a:rPr lang="es-CR" dirty="0" err="1"/>
              <a:t>these</a:t>
            </a:r>
            <a:r>
              <a:rPr lang="es-CR" dirty="0"/>
              <a:t> </a:t>
            </a:r>
            <a:r>
              <a:rPr lang="es-CR" dirty="0" err="1"/>
              <a:t>incredible</a:t>
            </a:r>
            <a:r>
              <a:rPr lang="es-CR" dirty="0"/>
              <a:t> machines.</a:t>
            </a:r>
            <a:endParaRPr dirty="0"/>
          </a:p>
        </p:txBody>
      </p:sp>
      <p:grpSp>
        <p:nvGrpSpPr>
          <p:cNvPr id="5623" name="Google Shape;5623;p35"/>
          <p:cNvGrpSpPr/>
          <p:nvPr/>
        </p:nvGrpSpPr>
        <p:grpSpPr>
          <a:xfrm>
            <a:off x="1529600" y="1620646"/>
            <a:ext cx="721200" cy="721200"/>
            <a:chOff x="637025" y="1546150"/>
            <a:chExt cx="721200" cy="721200"/>
          </a:xfrm>
        </p:grpSpPr>
        <p:grpSp>
          <p:nvGrpSpPr>
            <p:cNvPr id="5624" name="Google Shape;5624;p35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625" name="Google Shape;5625;p35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35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7" name="Google Shape;5627;p35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5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9" name="Google Shape;5629;p35"/>
          <p:cNvGrpSpPr/>
          <p:nvPr/>
        </p:nvGrpSpPr>
        <p:grpSpPr>
          <a:xfrm flipH="1">
            <a:off x="4213674" y="1620646"/>
            <a:ext cx="721200" cy="721200"/>
            <a:chOff x="637025" y="1546150"/>
            <a:chExt cx="721200" cy="721200"/>
          </a:xfrm>
        </p:grpSpPr>
        <p:grpSp>
          <p:nvGrpSpPr>
            <p:cNvPr id="5630" name="Google Shape;5630;p35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631" name="Google Shape;5631;p35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35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3" name="Google Shape;5633;p35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5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5" name="Google Shape;5635;p35"/>
          <p:cNvGrpSpPr/>
          <p:nvPr/>
        </p:nvGrpSpPr>
        <p:grpSpPr>
          <a:xfrm>
            <a:off x="6897749" y="1620646"/>
            <a:ext cx="721200" cy="721200"/>
            <a:chOff x="637025" y="1546150"/>
            <a:chExt cx="721200" cy="721200"/>
          </a:xfrm>
        </p:grpSpPr>
        <p:grpSp>
          <p:nvGrpSpPr>
            <p:cNvPr id="5636" name="Google Shape;5636;p35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637" name="Google Shape;5637;p35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35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9" name="Google Shape;5639;p35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5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1" name="Google Shape;5641;p35"/>
          <p:cNvSpPr/>
          <p:nvPr/>
        </p:nvSpPr>
        <p:spPr>
          <a:xfrm>
            <a:off x="2859475" y="-220600"/>
            <a:ext cx="14325" cy="14350"/>
          </a:xfrm>
          <a:custGeom>
            <a:avLst/>
            <a:gdLst/>
            <a:ahLst/>
            <a:cxnLst/>
            <a:rect l="l" t="t" r="r" b="b"/>
            <a:pathLst>
              <a:path w="573" h="574" extrusionOk="0">
                <a:moveTo>
                  <a:pt x="275" y="1"/>
                </a:moveTo>
                <a:lnTo>
                  <a:pt x="0" y="298"/>
                </a:lnTo>
                <a:lnTo>
                  <a:pt x="275" y="573"/>
                </a:lnTo>
                <a:lnTo>
                  <a:pt x="573" y="298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2" name="Google Shape;5642;p35"/>
          <p:cNvGrpSpPr/>
          <p:nvPr/>
        </p:nvGrpSpPr>
        <p:grpSpPr>
          <a:xfrm>
            <a:off x="4341425" y="1748400"/>
            <a:ext cx="465700" cy="465700"/>
            <a:chOff x="4341425" y="1748400"/>
            <a:chExt cx="465700" cy="465700"/>
          </a:xfrm>
        </p:grpSpPr>
        <p:sp>
          <p:nvSpPr>
            <p:cNvPr id="5643" name="Google Shape;5643;p35"/>
            <p:cNvSpPr/>
            <p:nvPr/>
          </p:nvSpPr>
          <p:spPr>
            <a:xfrm>
              <a:off x="4341425" y="1748400"/>
              <a:ext cx="465700" cy="465700"/>
            </a:xfrm>
            <a:custGeom>
              <a:avLst/>
              <a:gdLst/>
              <a:ahLst/>
              <a:cxnLst/>
              <a:rect l="l" t="t" r="r" b="b"/>
              <a:pathLst>
                <a:path w="18628" h="18628" extrusionOk="0">
                  <a:moveTo>
                    <a:pt x="9165" y="1"/>
                  </a:moveTo>
                  <a:cubicBezTo>
                    <a:pt x="4010" y="1"/>
                    <a:pt x="0" y="4308"/>
                    <a:pt x="0" y="9165"/>
                  </a:cubicBezTo>
                  <a:cubicBezTo>
                    <a:pt x="0" y="12327"/>
                    <a:pt x="1444" y="15191"/>
                    <a:pt x="3735" y="16909"/>
                  </a:cubicBezTo>
                  <a:cubicBezTo>
                    <a:pt x="3735" y="16909"/>
                    <a:pt x="4010" y="16909"/>
                    <a:pt x="4010" y="17184"/>
                  </a:cubicBezTo>
                  <a:cubicBezTo>
                    <a:pt x="5155" y="17757"/>
                    <a:pt x="6301" y="18330"/>
                    <a:pt x="7744" y="18628"/>
                  </a:cubicBezTo>
                  <a:lnTo>
                    <a:pt x="9165" y="18628"/>
                  </a:lnTo>
                  <a:cubicBezTo>
                    <a:pt x="11181" y="18628"/>
                    <a:pt x="12899" y="18055"/>
                    <a:pt x="14320" y="17184"/>
                  </a:cubicBezTo>
                  <a:cubicBezTo>
                    <a:pt x="14618" y="16909"/>
                    <a:pt x="14618" y="16909"/>
                    <a:pt x="14893" y="16909"/>
                  </a:cubicBezTo>
                  <a:cubicBezTo>
                    <a:pt x="17184" y="15191"/>
                    <a:pt x="18627" y="12327"/>
                    <a:pt x="18627" y="9165"/>
                  </a:cubicBezTo>
                  <a:cubicBezTo>
                    <a:pt x="18627" y="4308"/>
                    <a:pt x="14320" y="1"/>
                    <a:pt x="9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4" name="Google Shape;5644;p35"/>
            <p:cNvGrpSpPr/>
            <p:nvPr/>
          </p:nvGrpSpPr>
          <p:grpSpPr>
            <a:xfrm>
              <a:off x="4389181" y="1831180"/>
              <a:ext cx="370195" cy="300154"/>
              <a:chOff x="3952456" y="1524280"/>
              <a:chExt cx="370195" cy="300154"/>
            </a:xfrm>
          </p:grpSpPr>
          <p:sp>
            <p:nvSpPr>
              <p:cNvPr id="5645" name="Google Shape;5645;p35"/>
              <p:cNvSpPr/>
              <p:nvPr/>
            </p:nvSpPr>
            <p:spPr>
              <a:xfrm>
                <a:off x="3952456" y="1550482"/>
                <a:ext cx="370195" cy="248064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6568" extrusionOk="0">
                    <a:moveTo>
                      <a:pt x="484" y="1"/>
                    </a:moveTo>
                    <a:cubicBezTo>
                      <a:pt x="211" y="1"/>
                      <a:pt x="0" y="232"/>
                      <a:pt x="0" y="505"/>
                    </a:cubicBezTo>
                    <a:lnTo>
                      <a:pt x="0" y="16063"/>
                    </a:lnTo>
                    <a:cubicBezTo>
                      <a:pt x="0" y="16337"/>
                      <a:pt x="211" y="16568"/>
                      <a:pt x="484" y="16568"/>
                    </a:cubicBezTo>
                    <a:lnTo>
                      <a:pt x="24241" y="16568"/>
                    </a:lnTo>
                    <a:cubicBezTo>
                      <a:pt x="24515" y="16568"/>
                      <a:pt x="24725" y="16337"/>
                      <a:pt x="24725" y="16063"/>
                    </a:cubicBezTo>
                    <a:lnTo>
                      <a:pt x="24725" y="15138"/>
                    </a:lnTo>
                    <a:lnTo>
                      <a:pt x="24725" y="505"/>
                    </a:lnTo>
                    <a:cubicBezTo>
                      <a:pt x="24725" y="232"/>
                      <a:pt x="24515" y="1"/>
                      <a:pt x="24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35"/>
              <p:cNvSpPr/>
              <p:nvPr/>
            </p:nvSpPr>
            <p:spPr>
              <a:xfrm>
                <a:off x="3977955" y="1550482"/>
                <a:ext cx="344697" cy="226669"/>
              </a:xfrm>
              <a:custGeom>
                <a:avLst/>
                <a:gdLst/>
                <a:ahLst/>
                <a:cxnLst/>
                <a:rect l="l" t="t" r="r" b="b"/>
                <a:pathLst>
                  <a:path w="23022" h="15139" extrusionOk="0">
                    <a:moveTo>
                      <a:pt x="21" y="1"/>
                    </a:moveTo>
                    <a:lnTo>
                      <a:pt x="21" y="14634"/>
                    </a:lnTo>
                    <a:cubicBezTo>
                      <a:pt x="0" y="14907"/>
                      <a:pt x="232" y="15138"/>
                      <a:pt x="505" y="15138"/>
                    </a:cubicBezTo>
                    <a:lnTo>
                      <a:pt x="23022" y="15138"/>
                    </a:lnTo>
                    <a:lnTo>
                      <a:pt x="23022" y="505"/>
                    </a:lnTo>
                    <a:cubicBezTo>
                      <a:pt x="23022" y="232"/>
                      <a:pt x="22812" y="1"/>
                      <a:pt x="22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35"/>
              <p:cNvSpPr/>
              <p:nvPr/>
            </p:nvSpPr>
            <p:spPr>
              <a:xfrm>
                <a:off x="3990232" y="1524280"/>
                <a:ext cx="294644" cy="251613"/>
              </a:xfrm>
              <a:custGeom>
                <a:avLst/>
                <a:gdLst/>
                <a:ahLst/>
                <a:cxnLst/>
                <a:rect l="l" t="t" r="r" b="b"/>
                <a:pathLst>
                  <a:path w="19679" h="16805" extrusionOk="0">
                    <a:moveTo>
                      <a:pt x="4933" y="0"/>
                    </a:moveTo>
                    <a:cubicBezTo>
                      <a:pt x="3281" y="0"/>
                      <a:pt x="1628" y="347"/>
                      <a:pt x="84" y="1036"/>
                    </a:cubicBezTo>
                    <a:cubicBezTo>
                      <a:pt x="42" y="1057"/>
                      <a:pt x="0" y="1099"/>
                      <a:pt x="0" y="1141"/>
                    </a:cubicBezTo>
                    <a:lnTo>
                      <a:pt x="0" y="16615"/>
                    </a:lnTo>
                    <a:cubicBezTo>
                      <a:pt x="0" y="16688"/>
                      <a:pt x="79" y="16745"/>
                      <a:pt x="142" y="16745"/>
                    </a:cubicBezTo>
                    <a:cubicBezTo>
                      <a:pt x="151" y="16745"/>
                      <a:pt x="160" y="16744"/>
                      <a:pt x="168" y="16741"/>
                    </a:cubicBezTo>
                    <a:cubicBezTo>
                      <a:pt x="1684" y="16071"/>
                      <a:pt x="3301" y="15739"/>
                      <a:pt x="4918" y="15739"/>
                    </a:cubicBezTo>
                    <a:cubicBezTo>
                      <a:pt x="6597" y="15739"/>
                      <a:pt x="8276" y="16097"/>
                      <a:pt x="9840" y="16804"/>
                    </a:cubicBezTo>
                    <a:cubicBezTo>
                      <a:pt x="11404" y="16097"/>
                      <a:pt x="13082" y="15739"/>
                      <a:pt x="14762" y="15739"/>
                    </a:cubicBezTo>
                    <a:cubicBezTo>
                      <a:pt x="16378" y="15739"/>
                      <a:pt x="17995" y="16071"/>
                      <a:pt x="19511" y="16741"/>
                    </a:cubicBezTo>
                    <a:cubicBezTo>
                      <a:pt x="19519" y="16744"/>
                      <a:pt x="19528" y="16745"/>
                      <a:pt x="19537" y="16745"/>
                    </a:cubicBezTo>
                    <a:cubicBezTo>
                      <a:pt x="19600" y="16745"/>
                      <a:pt x="19679" y="16688"/>
                      <a:pt x="19679" y="16615"/>
                    </a:cubicBezTo>
                    <a:lnTo>
                      <a:pt x="19679" y="1141"/>
                    </a:lnTo>
                    <a:cubicBezTo>
                      <a:pt x="19679" y="1099"/>
                      <a:pt x="19637" y="1057"/>
                      <a:pt x="19595" y="1036"/>
                    </a:cubicBezTo>
                    <a:cubicBezTo>
                      <a:pt x="18051" y="347"/>
                      <a:pt x="16398" y="0"/>
                      <a:pt x="14747" y="0"/>
                    </a:cubicBezTo>
                    <a:cubicBezTo>
                      <a:pt x="13071" y="0"/>
                      <a:pt x="11396" y="358"/>
                      <a:pt x="9840" y="1078"/>
                    </a:cubicBezTo>
                    <a:cubicBezTo>
                      <a:pt x="8283" y="358"/>
                      <a:pt x="6609" y="0"/>
                      <a:pt x="4933" y="0"/>
                    </a:cubicBezTo>
                    <a:close/>
                  </a:path>
                </a:pathLst>
              </a:custGeom>
              <a:solidFill>
                <a:srgbClr val="223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35"/>
              <p:cNvSpPr/>
              <p:nvPr/>
            </p:nvSpPr>
            <p:spPr>
              <a:xfrm>
                <a:off x="4003138" y="1524430"/>
                <a:ext cx="281738" cy="230367"/>
              </a:xfrm>
              <a:custGeom>
                <a:avLst/>
                <a:gdLst/>
                <a:ahLst/>
                <a:cxnLst/>
                <a:rect l="l" t="t" r="r" b="b"/>
                <a:pathLst>
                  <a:path w="18817" h="15386" extrusionOk="0">
                    <a:moveTo>
                      <a:pt x="13885" y="1"/>
                    </a:moveTo>
                    <a:cubicBezTo>
                      <a:pt x="12209" y="1"/>
                      <a:pt x="10534" y="358"/>
                      <a:pt x="8978" y="1068"/>
                    </a:cubicBezTo>
                    <a:cubicBezTo>
                      <a:pt x="7423" y="360"/>
                      <a:pt x="5747" y="5"/>
                      <a:pt x="4069" y="5"/>
                    </a:cubicBezTo>
                    <a:cubicBezTo>
                      <a:pt x="2706" y="5"/>
                      <a:pt x="1343" y="239"/>
                      <a:pt x="42" y="711"/>
                    </a:cubicBezTo>
                    <a:lnTo>
                      <a:pt x="0" y="711"/>
                    </a:lnTo>
                    <a:lnTo>
                      <a:pt x="0" y="15196"/>
                    </a:lnTo>
                    <a:cubicBezTo>
                      <a:pt x="0" y="15262"/>
                      <a:pt x="51" y="15315"/>
                      <a:pt x="114" y="15315"/>
                    </a:cubicBezTo>
                    <a:cubicBezTo>
                      <a:pt x="132" y="15315"/>
                      <a:pt x="150" y="15311"/>
                      <a:pt x="168" y="15301"/>
                    </a:cubicBezTo>
                    <a:cubicBezTo>
                      <a:pt x="1858" y="14556"/>
                      <a:pt x="3381" y="14304"/>
                      <a:pt x="4666" y="14304"/>
                    </a:cubicBezTo>
                    <a:cubicBezTo>
                      <a:pt x="7332" y="14304"/>
                      <a:pt x="8978" y="15386"/>
                      <a:pt x="8978" y="15386"/>
                    </a:cubicBezTo>
                    <a:cubicBezTo>
                      <a:pt x="10765" y="14671"/>
                      <a:pt x="12657" y="14313"/>
                      <a:pt x="14570" y="14313"/>
                    </a:cubicBezTo>
                    <a:cubicBezTo>
                      <a:pt x="14626" y="14313"/>
                      <a:pt x="14682" y="14312"/>
                      <a:pt x="14738" y="14312"/>
                    </a:cubicBezTo>
                    <a:cubicBezTo>
                      <a:pt x="16131" y="14312"/>
                      <a:pt x="17503" y="14563"/>
                      <a:pt x="18817" y="15028"/>
                    </a:cubicBezTo>
                    <a:lnTo>
                      <a:pt x="18817" y="1131"/>
                    </a:lnTo>
                    <a:cubicBezTo>
                      <a:pt x="18817" y="1089"/>
                      <a:pt x="18775" y="1047"/>
                      <a:pt x="18733" y="1047"/>
                    </a:cubicBezTo>
                    <a:cubicBezTo>
                      <a:pt x="17189" y="348"/>
                      <a:pt x="15536" y="1"/>
                      <a:pt x="13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35"/>
              <p:cNvSpPr/>
              <p:nvPr/>
            </p:nvSpPr>
            <p:spPr>
              <a:xfrm>
                <a:off x="4137547" y="1524280"/>
                <a:ext cx="147329" cy="230517"/>
              </a:xfrm>
              <a:custGeom>
                <a:avLst/>
                <a:gdLst/>
                <a:ahLst/>
                <a:cxnLst/>
                <a:rect l="l" t="t" r="r" b="b"/>
                <a:pathLst>
                  <a:path w="9840" h="15396" extrusionOk="0">
                    <a:moveTo>
                      <a:pt x="4908" y="0"/>
                    </a:moveTo>
                    <a:cubicBezTo>
                      <a:pt x="3232" y="0"/>
                      <a:pt x="1557" y="358"/>
                      <a:pt x="1" y="1078"/>
                    </a:cubicBezTo>
                    <a:lnTo>
                      <a:pt x="1" y="15396"/>
                    </a:lnTo>
                    <a:cubicBezTo>
                      <a:pt x="1788" y="14681"/>
                      <a:pt x="3680" y="14323"/>
                      <a:pt x="5593" y="14323"/>
                    </a:cubicBezTo>
                    <a:cubicBezTo>
                      <a:pt x="5649" y="14323"/>
                      <a:pt x="5705" y="14322"/>
                      <a:pt x="5761" y="14322"/>
                    </a:cubicBezTo>
                    <a:cubicBezTo>
                      <a:pt x="7154" y="14322"/>
                      <a:pt x="8526" y="14573"/>
                      <a:pt x="9840" y="15038"/>
                    </a:cubicBezTo>
                    <a:lnTo>
                      <a:pt x="9840" y="1141"/>
                    </a:lnTo>
                    <a:cubicBezTo>
                      <a:pt x="9840" y="1099"/>
                      <a:pt x="9798" y="1057"/>
                      <a:pt x="9756" y="1036"/>
                    </a:cubicBezTo>
                    <a:cubicBezTo>
                      <a:pt x="8212" y="347"/>
                      <a:pt x="6559" y="0"/>
                      <a:pt x="49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35"/>
              <p:cNvSpPr/>
              <p:nvPr/>
            </p:nvSpPr>
            <p:spPr>
              <a:xfrm>
                <a:off x="4137547" y="1766430"/>
                <a:ext cx="25828" cy="58003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874" extrusionOk="0">
                    <a:moveTo>
                      <a:pt x="1725" y="0"/>
                    </a:moveTo>
                    <a:cubicBezTo>
                      <a:pt x="1136" y="148"/>
                      <a:pt x="547" y="379"/>
                      <a:pt x="1" y="631"/>
                    </a:cubicBezTo>
                    <a:lnTo>
                      <a:pt x="1" y="3743"/>
                    </a:lnTo>
                    <a:cubicBezTo>
                      <a:pt x="1" y="3819"/>
                      <a:pt x="67" y="3873"/>
                      <a:pt x="127" y="3873"/>
                    </a:cubicBezTo>
                    <a:cubicBezTo>
                      <a:pt x="150" y="3873"/>
                      <a:pt x="172" y="3865"/>
                      <a:pt x="190" y="3848"/>
                    </a:cubicBezTo>
                    <a:lnTo>
                      <a:pt x="799" y="3364"/>
                    </a:lnTo>
                    <a:cubicBezTo>
                      <a:pt x="821" y="3343"/>
                      <a:pt x="847" y="3333"/>
                      <a:pt x="876" y="3333"/>
                    </a:cubicBezTo>
                    <a:cubicBezTo>
                      <a:pt x="905" y="3333"/>
                      <a:pt x="936" y="3343"/>
                      <a:pt x="968" y="3364"/>
                    </a:cubicBezTo>
                    <a:lnTo>
                      <a:pt x="1514" y="3827"/>
                    </a:lnTo>
                    <a:cubicBezTo>
                      <a:pt x="1541" y="3847"/>
                      <a:pt x="1573" y="3857"/>
                      <a:pt x="1603" y="3857"/>
                    </a:cubicBezTo>
                    <a:cubicBezTo>
                      <a:pt x="1666" y="3857"/>
                      <a:pt x="1725" y="3814"/>
                      <a:pt x="1725" y="3743"/>
                    </a:cubicBezTo>
                    <a:lnTo>
                      <a:pt x="1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1" name="Google Shape;5651;p35"/>
            <p:cNvSpPr/>
            <p:nvPr/>
          </p:nvSpPr>
          <p:spPr>
            <a:xfrm>
              <a:off x="4604350" y="1934575"/>
              <a:ext cx="92825" cy="93375"/>
            </a:xfrm>
            <a:custGeom>
              <a:avLst/>
              <a:gdLst/>
              <a:ahLst/>
              <a:cxnLst/>
              <a:rect l="l" t="t" r="r" b="b"/>
              <a:pathLst>
                <a:path w="3713" h="3735" extrusionOk="0">
                  <a:moveTo>
                    <a:pt x="1719" y="0"/>
                  </a:moveTo>
                  <a:lnTo>
                    <a:pt x="1719" y="1719"/>
                  </a:lnTo>
                  <a:lnTo>
                    <a:pt x="1" y="1719"/>
                  </a:lnTo>
                  <a:lnTo>
                    <a:pt x="1719" y="2017"/>
                  </a:lnTo>
                  <a:lnTo>
                    <a:pt x="1719" y="3735"/>
                  </a:lnTo>
                  <a:lnTo>
                    <a:pt x="1994" y="2017"/>
                  </a:lnTo>
                  <a:lnTo>
                    <a:pt x="3712" y="1719"/>
                  </a:lnTo>
                  <a:lnTo>
                    <a:pt x="1994" y="17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5"/>
            <p:cNvSpPr/>
            <p:nvPr/>
          </p:nvSpPr>
          <p:spPr>
            <a:xfrm>
              <a:off x="4450575" y="1862950"/>
              <a:ext cx="71625" cy="71625"/>
            </a:xfrm>
            <a:custGeom>
              <a:avLst/>
              <a:gdLst/>
              <a:ahLst/>
              <a:cxnLst/>
              <a:rect l="l" t="t" r="r" b="b"/>
              <a:pathLst>
                <a:path w="2865" h="2865" extrusionOk="0">
                  <a:moveTo>
                    <a:pt x="1421" y="0"/>
                  </a:moveTo>
                  <a:lnTo>
                    <a:pt x="1421" y="1146"/>
                  </a:lnTo>
                  <a:lnTo>
                    <a:pt x="0" y="1444"/>
                  </a:lnTo>
                  <a:lnTo>
                    <a:pt x="1421" y="1444"/>
                  </a:lnTo>
                  <a:lnTo>
                    <a:pt x="1421" y="2864"/>
                  </a:lnTo>
                  <a:lnTo>
                    <a:pt x="1719" y="1444"/>
                  </a:lnTo>
                  <a:lnTo>
                    <a:pt x="2864" y="1444"/>
                  </a:lnTo>
                  <a:lnTo>
                    <a:pt x="1719" y="1146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5"/>
            <p:cNvSpPr/>
            <p:nvPr/>
          </p:nvSpPr>
          <p:spPr>
            <a:xfrm>
              <a:off x="4547650" y="1766088"/>
              <a:ext cx="64175" cy="57300"/>
            </a:xfrm>
            <a:custGeom>
              <a:avLst/>
              <a:gdLst/>
              <a:ahLst/>
              <a:cxnLst/>
              <a:rect l="l" t="t" r="r" b="b"/>
              <a:pathLst>
                <a:path w="2567" h="2292" extrusionOk="0">
                  <a:moveTo>
                    <a:pt x="1146" y="0"/>
                  </a:moveTo>
                  <a:lnTo>
                    <a:pt x="1146" y="848"/>
                  </a:lnTo>
                  <a:lnTo>
                    <a:pt x="1" y="1146"/>
                  </a:lnTo>
                  <a:lnTo>
                    <a:pt x="1146" y="1146"/>
                  </a:lnTo>
                  <a:lnTo>
                    <a:pt x="1146" y="2291"/>
                  </a:lnTo>
                  <a:lnTo>
                    <a:pt x="1421" y="1146"/>
                  </a:lnTo>
                  <a:lnTo>
                    <a:pt x="2567" y="1146"/>
                  </a:lnTo>
                  <a:lnTo>
                    <a:pt x="1421" y="84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4" name="Google Shape;5654;p35"/>
          <p:cNvGrpSpPr/>
          <p:nvPr/>
        </p:nvGrpSpPr>
        <p:grpSpPr>
          <a:xfrm>
            <a:off x="1671666" y="1762704"/>
            <a:ext cx="437071" cy="437071"/>
            <a:chOff x="2123250" y="1662949"/>
            <a:chExt cx="971700" cy="971700"/>
          </a:xfrm>
        </p:grpSpPr>
        <p:sp>
          <p:nvSpPr>
            <p:cNvPr id="5655" name="Google Shape;5655;p35"/>
            <p:cNvSpPr/>
            <p:nvPr/>
          </p:nvSpPr>
          <p:spPr>
            <a:xfrm rot="5400000">
              <a:off x="2123250" y="1662949"/>
              <a:ext cx="971700" cy="971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6" name="Google Shape;5656;p35"/>
            <p:cNvGrpSpPr/>
            <p:nvPr/>
          </p:nvGrpSpPr>
          <p:grpSpPr>
            <a:xfrm>
              <a:off x="2251382" y="1779430"/>
              <a:ext cx="715335" cy="739185"/>
              <a:chOff x="2154175" y="3313500"/>
              <a:chExt cx="909749" cy="940080"/>
            </a:xfrm>
          </p:grpSpPr>
          <p:sp>
            <p:nvSpPr>
              <p:cNvPr id="5657" name="Google Shape;5657;p35"/>
              <p:cNvSpPr/>
              <p:nvPr/>
            </p:nvSpPr>
            <p:spPr>
              <a:xfrm flipH="1">
                <a:off x="2154175" y="3542170"/>
                <a:ext cx="175140" cy="91184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833" extrusionOk="0">
                    <a:moveTo>
                      <a:pt x="115" y="1"/>
                    </a:moveTo>
                    <a:lnTo>
                      <a:pt x="1" y="629"/>
                    </a:lnTo>
                    <a:lnTo>
                      <a:pt x="1200" y="828"/>
                    </a:lnTo>
                    <a:cubicBezTo>
                      <a:pt x="1218" y="831"/>
                      <a:pt x="1236" y="832"/>
                      <a:pt x="1254" y="832"/>
                    </a:cubicBezTo>
                    <a:cubicBezTo>
                      <a:pt x="1406" y="832"/>
                      <a:pt x="1545" y="725"/>
                      <a:pt x="1570" y="572"/>
                    </a:cubicBezTo>
                    <a:cubicBezTo>
                      <a:pt x="1599" y="400"/>
                      <a:pt x="1485" y="229"/>
                      <a:pt x="1284" y="199"/>
                    </a:cubicBez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35"/>
              <p:cNvSpPr/>
              <p:nvPr/>
            </p:nvSpPr>
            <p:spPr>
              <a:xfrm flipH="1">
                <a:off x="2297904" y="3770183"/>
                <a:ext cx="665970" cy="483397"/>
              </a:xfrm>
              <a:custGeom>
                <a:avLst/>
                <a:gdLst/>
                <a:ahLst/>
                <a:cxnLst/>
                <a:rect l="l" t="t" r="r" b="b"/>
                <a:pathLst>
                  <a:path w="6084" h="4416" extrusionOk="0">
                    <a:moveTo>
                      <a:pt x="2856" y="1"/>
                    </a:moveTo>
                    <a:lnTo>
                      <a:pt x="58" y="4085"/>
                    </a:lnTo>
                    <a:cubicBezTo>
                      <a:pt x="1" y="4169"/>
                      <a:pt x="30" y="4313"/>
                      <a:pt x="144" y="4370"/>
                    </a:cubicBezTo>
                    <a:cubicBezTo>
                      <a:pt x="174" y="4390"/>
                      <a:pt x="211" y="4400"/>
                      <a:pt x="249" y="4400"/>
                    </a:cubicBezTo>
                    <a:cubicBezTo>
                      <a:pt x="319" y="4400"/>
                      <a:pt x="393" y="4368"/>
                      <a:pt x="430" y="4313"/>
                    </a:cubicBezTo>
                    <a:lnTo>
                      <a:pt x="2799" y="914"/>
                    </a:lnTo>
                    <a:lnTo>
                      <a:pt x="2799" y="3370"/>
                    </a:lnTo>
                    <a:cubicBezTo>
                      <a:pt x="2799" y="3484"/>
                      <a:pt x="2913" y="3571"/>
                      <a:pt x="3027" y="3571"/>
                    </a:cubicBezTo>
                    <a:cubicBezTo>
                      <a:pt x="3141" y="3571"/>
                      <a:pt x="3228" y="3484"/>
                      <a:pt x="3228" y="3370"/>
                    </a:cubicBezTo>
                    <a:lnTo>
                      <a:pt x="3228" y="914"/>
                    </a:lnTo>
                    <a:lnTo>
                      <a:pt x="5654" y="4341"/>
                    </a:lnTo>
                    <a:cubicBezTo>
                      <a:pt x="5690" y="4395"/>
                      <a:pt x="5748" y="4416"/>
                      <a:pt x="5809" y="4416"/>
                    </a:cubicBezTo>
                    <a:cubicBezTo>
                      <a:pt x="5844" y="4416"/>
                      <a:pt x="5880" y="4409"/>
                      <a:pt x="5912" y="4398"/>
                    </a:cubicBezTo>
                    <a:lnTo>
                      <a:pt x="5939" y="4370"/>
                    </a:lnTo>
                    <a:cubicBezTo>
                      <a:pt x="6053" y="4313"/>
                      <a:pt x="6083" y="4169"/>
                      <a:pt x="6026" y="4085"/>
                    </a:cubicBezTo>
                    <a:lnTo>
                      <a:pt x="3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35"/>
              <p:cNvSpPr/>
              <p:nvPr/>
            </p:nvSpPr>
            <p:spPr>
              <a:xfrm flipH="1">
                <a:off x="2313663" y="3479666"/>
                <a:ext cx="162661" cy="163103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1490" extrusionOk="0">
                    <a:moveTo>
                      <a:pt x="229" y="1"/>
                    </a:moveTo>
                    <a:lnTo>
                      <a:pt x="0" y="1314"/>
                    </a:lnTo>
                    <a:lnTo>
                      <a:pt x="971" y="1485"/>
                    </a:lnTo>
                    <a:cubicBezTo>
                      <a:pt x="988" y="1488"/>
                      <a:pt x="1005" y="1489"/>
                      <a:pt x="1022" y="1489"/>
                    </a:cubicBezTo>
                    <a:cubicBezTo>
                      <a:pt x="1175" y="1489"/>
                      <a:pt x="1317" y="1379"/>
                      <a:pt x="1344" y="1200"/>
                    </a:cubicBezTo>
                    <a:lnTo>
                      <a:pt x="1458" y="572"/>
                    </a:lnTo>
                    <a:cubicBezTo>
                      <a:pt x="1485" y="371"/>
                      <a:pt x="1371" y="199"/>
                      <a:pt x="1200" y="172"/>
                    </a:cubicBez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35"/>
              <p:cNvSpPr/>
              <p:nvPr/>
            </p:nvSpPr>
            <p:spPr>
              <a:xfrm flipH="1">
                <a:off x="2447977" y="3354658"/>
                <a:ext cx="525201" cy="30354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773" extrusionOk="0">
                    <a:moveTo>
                      <a:pt x="344" y="1"/>
                    </a:moveTo>
                    <a:lnTo>
                      <a:pt x="1" y="2056"/>
                    </a:lnTo>
                    <a:lnTo>
                      <a:pt x="2513" y="2484"/>
                    </a:lnTo>
                    <a:cubicBezTo>
                      <a:pt x="2592" y="2191"/>
                      <a:pt x="2847" y="1996"/>
                      <a:pt x="3137" y="1996"/>
                    </a:cubicBezTo>
                    <a:cubicBezTo>
                      <a:pt x="3158" y="1996"/>
                      <a:pt x="3178" y="1997"/>
                      <a:pt x="3199" y="1999"/>
                    </a:cubicBezTo>
                    <a:cubicBezTo>
                      <a:pt x="3512" y="2027"/>
                      <a:pt x="3740" y="2312"/>
                      <a:pt x="3740" y="2627"/>
                    </a:cubicBezTo>
                    <a:lnTo>
                      <a:pt x="3740" y="2712"/>
                    </a:lnTo>
                    <a:lnTo>
                      <a:pt x="4083" y="2769"/>
                    </a:lnTo>
                    <a:cubicBezTo>
                      <a:pt x="4103" y="2772"/>
                      <a:pt x="4122" y="2773"/>
                      <a:pt x="4142" y="2773"/>
                    </a:cubicBezTo>
                    <a:cubicBezTo>
                      <a:pt x="4340" y="2773"/>
                      <a:pt x="4487" y="2637"/>
                      <a:pt x="4539" y="2456"/>
                    </a:cubicBezTo>
                    <a:lnTo>
                      <a:pt x="4768" y="1143"/>
                    </a:lnTo>
                    <a:cubicBezTo>
                      <a:pt x="4798" y="942"/>
                      <a:pt x="4654" y="743"/>
                      <a:pt x="4455" y="713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35"/>
              <p:cNvSpPr/>
              <p:nvPr/>
            </p:nvSpPr>
            <p:spPr>
              <a:xfrm flipH="1">
                <a:off x="2516718" y="3710963"/>
                <a:ext cx="225164" cy="5933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542" extrusionOk="0">
                    <a:moveTo>
                      <a:pt x="286" y="1"/>
                    </a:moveTo>
                    <a:cubicBezTo>
                      <a:pt x="115" y="1"/>
                      <a:pt x="1" y="115"/>
                      <a:pt x="1" y="256"/>
                    </a:cubicBezTo>
                    <a:cubicBezTo>
                      <a:pt x="1" y="428"/>
                      <a:pt x="115" y="542"/>
                      <a:pt x="286" y="542"/>
                    </a:cubicBezTo>
                    <a:lnTo>
                      <a:pt x="1771" y="542"/>
                    </a:lnTo>
                    <a:cubicBezTo>
                      <a:pt x="1913" y="542"/>
                      <a:pt x="2056" y="428"/>
                      <a:pt x="2056" y="256"/>
                    </a:cubicBezTo>
                    <a:cubicBezTo>
                      <a:pt x="2056" y="115"/>
                      <a:pt x="1913" y="1"/>
                      <a:pt x="17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35"/>
              <p:cNvSpPr/>
              <p:nvPr/>
            </p:nvSpPr>
            <p:spPr>
              <a:xfrm flipH="1">
                <a:off x="2563677" y="3573148"/>
                <a:ext cx="137704" cy="136722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49" extrusionOk="0">
                    <a:moveTo>
                      <a:pt x="659" y="403"/>
                    </a:moveTo>
                    <a:cubicBezTo>
                      <a:pt x="773" y="403"/>
                      <a:pt x="887" y="488"/>
                      <a:pt x="887" y="631"/>
                    </a:cubicBezTo>
                    <a:cubicBezTo>
                      <a:pt x="887" y="746"/>
                      <a:pt x="773" y="860"/>
                      <a:pt x="659" y="860"/>
                    </a:cubicBezTo>
                    <a:cubicBezTo>
                      <a:pt x="515" y="860"/>
                      <a:pt x="401" y="746"/>
                      <a:pt x="401" y="631"/>
                    </a:cubicBezTo>
                    <a:cubicBezTo>
                      <a:pt x="401" y="488"/>
                      <a:pt x="515" y="403"/>
                      <a:pt x="659" y="403"/>
                    </a:cubicBezTo>
                    <a:close/>
                    <a:moveTo>
                      <a:pt x="654" y="0"/>
                    </a:moveTo>
                    <a:cubicBezTo>
                      <a:pt x="364" y="0"/>
                      <a:pt x="109" y="195"/>
                      <a:pt x="30" y="488"/>
                    </a:cubicBezTo>
                    <a:cubicBezTo>
                      <a:pt x="1" y="716"/>
                      <a:pt x="58" y="944"/>
                      <a:pt x="229" y="1088"/>
                    </a:cubicBezTo>
                    <a:cubicBezTo>
                      <a:pt x="358" y="1198"/>
                      <a:pt x="498" y="1249"/>
                      <a:pt x="634" y="1249"/>
                    </a:cubicBezTo>
                    <a:cubicBezTo>
                      <a:pt x="711" y="1249"/>
                      <a:pt x="786" y="1233"/>
                      <a:pt x="857" y="1202"/>
                    </a:cubicBezTo>
                    <a:cubicBezTo>
                      <a:pt x="1086" y="1116"/>
                      <a:pt x="1230" y="944"/>
                      <a:pt x="1257" y="716"/>
                    </a:cubicBezTo>
                    <a:lnTo>
                      <a:pt x="1257" y="631"/>
                    </a:lnTo>
                    <a:cubicBezTo>
                      <a:pt x="1257" y="316"/>
                      <a:pt x="1029" y="31"/>
                      <a:pt x="716" y="3"/>
                    </a:cubicBezTo>
                    <a:cubicBezTo>
                      <a:pt x="695" y="1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35"/>
              <p:cNvSpPr/>
              <p:nvPr/>
            </p:nvSpPr>
            <p:spPr>
              <a:xfrm flipH="1">
                <a:off x="2604178" y="3617153"/>
                <a:ext cx="53418" cy="5013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58" extrusionOk="0">
                    <a:moveTo>
                      <a:pt x="259" y="1"/>
                    </a:moveTo>
                    <a:cubicBezTo>
                      <a:pt x="115" y="1"/>
                      <a:pt x="1" y="86"/>
                      <a:pt x="1" y="229"/>
                    </a:cubicBezTo>
                    <a:cubicBezTo>
                      <a:pt x="1" y="344"/>
                      <a:pt x="115" y="458"/>
                      <a:pt x="259" y="458"/>
                    </a:cubicBezTo>
                    <a:cubicBezTo>
                      <a:pt x="373" y="458"/>
                      <a:pt x="487" y="344"/>
                      <a:pt x="487" y="229"/>
                    </a:cubicBezTo>
                    <a:cubicBezTo>
                      <a:pt x="487" y="86"/>
                      <a:pt x="373" y="1"/>
                      <a:pt x="2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35"/>
              <p:cNvSpPr/>
              <p:nvPr/>
            </p:nvSpPr>
            <p:spPr>
              <a:xfrm flipH="1">
                <a:off x="2932459" y="3313500"/>
                <a:ext cx="131464" cy="294789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693" extrusionOk="0">
                    <a:moveTo>
                      <a:pt x="692" y="0"/>
                    </a:moveTo>
                    <a:cubicBezTo>
                      <a:pt x="544" y="0"/>
                      <a:pt x="427" y="105"/>
                      <a:pt x="401" y="233"/>
                    </a:cubicBezTo>
                    <a:lnTo>
                      <a:pt x="31" y="2288"/>
                    </a:lnTo>
                    <a:cubicBezTo>
                      <a:pt x="1" y="2460"/>
                      <a:pt x="115" y="2631"/>
                      <a:pt x="286" y="2631"/>
                    </a:cubicBezTo>
                    <a:lnTo>
                      <a:pt x="458" y="2688"/>
                    </a:lnTo>
                    <a:cubicBezTo>
                      <a:pt x="476" y="2691"/>
                      <a:pt x="494" y="2693"/>
                      <a:pt x="512" y="2693"/>
                    </a:cubicBezTo>
                    <a:cubicBezTo>
                      <a:pt x="664" y="2693"/>
                      <a:pt x="803" y="2585"/>
                      <a:pt x="830" y="2432"/>
                    </a:cubicBezTo>
                    <a:lnTo>
                      <a:pt x="1173" y="377"/>
                    </a:lnTo>
                    <a:cubicBezTo>
                      <a:pt x="1200" y="205"/>
                      <a:pt x="1086" y="62"/>
                      <a:pt x="915" y="34"/>
                    </a:cubicBezTo>
                    <a:lnTo>
                      <a:pt x="743" y="4"/>
                    </a:lnTo>
                    <a:cubicBezTo>
                      <a:pt x="726" y="2"/>
                      <a:pt x="709" y="0"/>
                      <a:pt x="6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5" name="Google Shape;5665;p35"/>
          <p:cNvGrpSpPr/>
          <p:nvPr/>
        </p:nvGrpSpPr>
        <p:grpSpPr>
          <a:xfrm>
            <a:off x="7025485" y="1748387"/>
            <a:ext cx="465736" cy="465736"/>
            <a:chOff x="6003625" y="1662949"/>
            <a:chExt cx="971700" cy="971700"/>
          </a:xfrm>
        </p:grpSpPr>
        <p:sp>
          <p:nvSpPr>
            <p:cNvPr id="5666" name="Google Shape;5666;p35"/>
            <p:cNvSpPr/>
            <p:nvPr/>
          </p:nvSpPr>
          <p:spPr>
            <a:xfrm rot="5400000">
              <a:off x="6003625" y="1662949"/>
              <a:ext cx="971700" cy="971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7" name="Google Shape;5667;p35"/>
            <p:cNvGrpSpPr/>
            <p:nvPr/>
          </p:nvGrpSpPr>
          <p:grpSpPr>
            <a:xfrm>
              <a:off x="6156488" y="1769855"/>
              <a:ext cx="665975" cy="864197"/>
              <a:chOff x="6156488" y="1968077"/>
              <a:chExt cx="665975" cy="864197"/>
            </a:xfrm>
          </p:grpSpPr>
          <p:sp>
            <p:nvSpPr>
              <p:cNvPr id="5668" name="Google Shape;5668;p35"/>
              <p:cNvSpPr/>
              <p:nvPr/>
            </p:nvSpPr>
            <p:spPr>
              <a:xfrm>
                <a:off x="6222296" y="2385897"/>
                <a:ext cx="324251" cy="428994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837" extrusionOk="0">
                    <a:moveTo>
                      <a:pt x="2625" y="1"/>
                    </a:moveTo>
                    <a:cubicBezTo>
                      <a:pt x="2510" y="1"/>
                      <a:pt x="2479" y="159"/>
                      <a:pt x="2312" y="492"/>
                    </a:cubicBezTo>
                    <a:cubicBezTo>
                      <a:pt x="2027" y="979"/>
                      <a:pt x="1" y="4718"/>
                      <a:pt x="200" y="4832"/>
                    </a:cubicBezTo>
                    <a:cubicBezTo>
                      <a:pt x="204" y="4835"/>
                      <a:pt x="209" y="4836"/>
                      <a:pt x="215" y="4836"/>
                    </a:cubicBezTo>
                    <a:cubicBezTo>
                      <a:pt x="500" y="4836"/>
                      <a:pt x="2890" y="1483"/>
                      <a:pt x="3199" y="1036"/>
                    </a:cubicBezTo>
                    <a:cubicBezTo>
                      <a:pt x="3569" y="522"/>
                      <a:pt x="3655" y="606"/>
                      <a:pt x="3084" y="236"/>
                    </a:cubicBezTo>
                    <a:cubicBezTo>
                      <a:pt x="2834" y="81"/>
                      <a:pt x="270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35"/>
              <p:cNvSpPr/>
              <p:nvPr/>
            </p:nvSpPr>
            <p:spPr>
              <a:xfrm>
                <a:off x="6422292" y="2358580"/>
                <a:ext cx="141904" cy="124255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401" extrusionOk="0">
                    <a:moveTo>
                      <a:pt x="258" y="1"/>
                    </a:moveTo>
                    <a:lnTo>
                      <a:pt x="0" y="716"/>
                    </a:lnTo>
                    <a:cubicBezTo>
                      <a:pt x="0" y="716"/>
                      <a:pt x="201" y="743"/>
                      <a:pt x="571" y="972"/>
                    </a:cubicBezTo>
                    <a:cubicBezTo>
                      <a:pt x="887" y="1200"/>
                      <a:pt x="1058" y="1401"/>
                      <a:pt x="1058" y="1401"/>
                    </a:cubicBezTo>
                    <a:lnTo>
                      <a:pt x="1599" y="887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35"/>
              <p:cNvSpPr/>
              <p:nvPr/>
            </p:nvSpPr>
            <p:spPr>
              <a:xfrm>
                <a:off x="6422292" y="1968077"/>
                <a:ext cx="392631" cy="491875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5546" extrusionOk="0">
                    <a:moveTo>
                      <a:pt x="3454" y="1"/>
                    </a:moveTo>
                    <a:cubicBezTo>
                      <a:pt x="3093" y="1"/>
                      <a:pt x="2720" y="136"/>
                      <a:pt x="2428" y="350"/>
                    </a:cubicBezTo>
                    <a:cubicBezTo>
                      <a:pt x="2227" y="521"/>
                      <a:pt x="1999" y="779"/>
                      <a:pt x="1828" y="1007"/>
                    </a:cubicBezTo>
                    <a:cubicBezTo>
                      <a:pt x="1400" y="1636"/>
                      <a:pt x="514" y="3063"/>
                      <a:pt x="201" y="3947"/>
                    </a:cubicBezTo>
                    <a:cubicBezTo>
                      <a:pt x="144" y="4091"/>
                      <a:pt x="87" y="4233"/>
                      <a:pt x="57" y="4404"/>
                    </a:cubicBezTo>
                    <a:cubicBezTo>
                      <a:pt x="0" y="4518"/>
                      <a:pt x="0" y="4575"/>
                      <a:pt x="0" y="4575"/>
                    </a:cubicBezTo>
                    <a:cubicBezTo>
                      <a:pt x="544" y="4833"/>
                      <a:pt x="1028" y="5146"/>
                      <a:pt x="1485" y="5546"/>
                    </a:cubicBezTo>
                    <a:lnTo>
                      <a:pt x="1629" y="5404"/>
                    </a:lnTo>
                    <a:cubicBezTo>
                      <a:pt x="1743" y="5290"/>
                      <a:pt x="1857" y="5203"/>
                      <a:pt x="1972" y="5089"/>
                    </a:cubicBezTo>
                    <a:cubicBezTo>
                      <a:pt x="2657" y="4404"/>
                      <a:pt x="3570" y="3063"/>
                      <a:pt x="3970" y="2378"/>
                    </a:cubicBezTo>
                    <a:cubicBezTo>
                      <a:pt x="4112" y="2149"/>
                      <a:pt x="4256" y="1834"/>
                      <a:pt x="4313" y="1578"/>
                    </a:cubicBezTo>
                    <a:cubicBezTo>
                      <a:pt x="4427" y="1035"/>
                      <a:pt x="4313" y="464"/>
                      <a:pt x="3940" y="94"/>
                    </a:cubicBezTo>
                    <a:cubicBezTo>
                      <a:pt x="3787" y="30"/>
                      <a:pt x="3622" y="1"/>
                      <a:pt x="3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35"/>
              <p:cNvSpPr/>
              <p:nvPr/>
            </p:nvSpPr>
            <p:spPr>
              <a:xfrm>
                <a:off x="6422292" y="2318138"/>
                <a:ext cx="174897" cy="14181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599" extrusionOk="0">
                    <a:moveTo>
                      <a:pt x="201" y="0"/>
                    </a:moveTo>
                    <a:cubicBezTo>
                      <a:pt x="144" y="144"/>
                      <a:pt x="87" y="286"/>
                      <a:pt x="57" y="457"/>
                    </a:cubicBezTo>
                    <a:cubicBezTo>
                      <a:pt x="0" y="571"/>
                      <a:pt x="0" y="628"/>
                      <a:pt x="0" y="628"/>
                    </a:cubicBezTo>
                    <a:cubicBezTo>
                      <a:pt x="544" y="886"/>
                      <a:pt x="1028" y="1199"/>
                      <a:pt x="1485" y="1599"/>
                    </a:cubicBezTo>
                    <a:lnTo>
                      <a:pt x="1629" y="1457"/>
                    </a:lnTo>
                    <a:cubicBezTo>
                      <a:pt x="1743" y="1343"/>
                      <a:pt x="1857" y="1256"/>
                      <a:pt x="1972" y="1142"/>
                    </a:cubicBezTo>
                    <a:cubicBezTo>
                      <a:pt x="1515" y="715"/>
                      <a:pt x="800" y="228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35"/>
              <p:cNvSpPr/>
              <p:nvPr/>
            </p:nvSpPr>
            <p:spPr>
              <a:xfrm>
                <a:off x="6637632" y="1968077"/>
                <a:ext cx="184830" cy="140042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579" extrusionOk="0">
                    <a:moveTo>
                      <a:pt x="1019" y="0"/>
                    </a:moveTo>
                    <a:cubicBezTo>
                      <a:pt x="745" y="0"/>
                      <a:pt x="383" y="79"/>
                      <a:pt x="0" y="379"/>
                    </a:cubicBezTo>
                    <a:cubicBezTo>
                      <a:pt x="1341" y="493"/>
                      <a:pt x="1855" y="1549"/>
                      <a:pt x="1885" y="1578"/>
                    </a:cubicBezTo>
                    <a:cubicBezTo>
                      <a:pt x="2083" y="608"/>
                      <a:pt x="1512" y="94"/>
                      <a:pt x="1512" y="94"/>
                    </a:cubicBezTo>
                    <a:cubicBezTo>
                      <a:pt x="1512" y="94"/>
                      <a:pt x="1318" y="0"/>
                      <a:pt x="10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35"/>
              <p:cNvSpPr/>
              <p:nvPr/>
            </p:nvSpPr>
            <p:spPr>
              <a:xfrm>
                <a:off x="6407126" y="2467581"/>
                <a:ext cx="243099" cy="364693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4112" extrusionOk="0">
                    <a:moveTo>
                      <a:pt x="2284" y="1"/>
                    </a:moveTo>
                    <a:lnTo>
                      <a:pt x="0" y="4112"/>
                    </a:lnTo>
                    <a:lnTo>
                      <a:pt x="2741" y="286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35"/>
              <p:cNvSpPr/>
              <p:nvPr/>
            </p:nvSpPr>
            <p:spPr>
              <a:xfrm>
                <a:off x="6581935" y="2315654"/>
                <a:ext cx="81063" cy="134188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513" extrusionOk="0">
                    <a:moveTo>
                      <a:pt x="599" y="1"/>
                    </a:moveTo>
                    <a:lnTo>
                      <a:pt x="0" y="1086"/>
                    </a:lnTo>
                    <a:lnTo>
                      <a:pt x="656" y="1513"/>
                    </a:lnTo>
                    <a:lnTo>
                      <a:pt x="914" y="1113"/>
                    </a:lnTo>
                    <a:lnTo>
                      <a:pt x="685" y="58"/>
                    </a:ln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35"/>
              <p:cNvSpPr/>
              <p:nvPr/>
            </p:nvSpPr>
            <p:spPr>
              <a:xfrm>
                <a:off x="6576879" y="2315654"/>
                <a:ext cx="81063" cy="129133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56" extrusionOk="0">
                    <a:moveTo>
                      <a:pt x="656" y="1"/>
                    </a:moveTo>
                    <a:lnTo>
                      <a:pt x="0" y="1028"/>
                    </a:lnTo>
                    <a:lnTo>
                      <a:pt x="656" y="1456"/>
                    </a:lnTo>
                    <a:lnTo>
                      <a:pt x="914" y="1056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35"/>
              <p:cNvSpPr/>
              <p:nvPr/>
            </p:nvSpPr>
            <p:spPr>
              <a:xfrm>
                <a:off x="6597101" y="2319911"/>
                <a:ext cx="146959" cy="196626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217" extrusionOk="0">
                    <a:moveTo>
                      <a:pt x="1535" y="0"/>
                    </a:moveTo>
                    <a:cubicBezTo>
                      <a:pt x="1406" y="0"/>
                      <a:pt x="996" y="199"/>
                      <a:pt x="743" y="581"/>
                    </a:cubicBezTo>
                    <a:cubicBezTo>
                      <a:pt x="599" y="809"/>
                      <a:pt x="256" y="1380"/>
                      <a:pt x="1" y="1894"/>
                    </a:cubicBezTo>
                    <a:cubicBezTo>
                      <a:pt x="1" y="2045"/>
                      <a:pt x="243" y="2217"/>
                      <a:pt x="379" y="2217"/>
                    </a:cubicBezTo>
                    <a:cubicBezTo>
                      <a:pt x="398" y="2217"/>
                      <a:pt x="414" y="2214"/>
                      <a:pt x="428" y="2207"/>
                    </a:cubicBezTo>
                    <a:cubicBezTo>
                      <a:pt x="827" y="1750"/>
                      <a:pt x="1227" y="1209"/>
                      <a:pt x="1371" y="1008"/>
                    </a:cubicBezTo>
                    <a:cubicBezTo>
                      <a:pt x="1656" y="581"/>
                      <a:pt x="1656" y="67"/>
                      <a:pt x="1570" y="10"/>
                    </a:cubicBezTo>
                    <a:cubicBezTo>
                      <a:pt x="1563" y="3"/>
                      <a:pt x="1551" y="0"/>
                      <a:pt x="1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35"/>
              <p:cNvSpPr/>
              <p:nvPr/>
            </p:nvSpPr>
            <p:spPr>
              <a:xfrm>
                <a:off x="6665392" y="2353525"/>
                <a:ext cx="70952" cy="48336"/>
              </a:xfrm>
              <a:custGeom>
                <a:avLst/>
                <a:gdLst/>
                <a:ahLst/>
                <a:cxnLst/>
                <a:rect l="l" t="t" r="r" b="b"/>
                <a:pathLst>
                  <a:path w="800" h="545" extrusionOk="0">
                    <a:moveTo>
                      <a:pt x="30" y="1"/>
                    </a:moveTo>
                    <a:lnTo>
                      <a:pt x="0" y="58"/>
                    </a:lnTo>
                    <a:cubicBezTo>
                      <a:pt x="57" y="202"/>
                      <a:pt x="144" y="316"/>
                      <a:pt x="286" y="400"/>
                    </a:cubicBezTo>
                    <a:cubicBezTo>
                      <a:pt x="430" y="487"/>
                      <a:pt x="601" y="544"/>
                      <a:pt x="772" y="544"/>
                    </a:cubicBezTo>
                    <a:lnTo>
                      <a:pt x="800" y="458"/>
                    </a:lnTo>
                    <a:lnTo>
                      <a:pt x="800" y="458"/>
                    </a:lnTo>
                    <a:cubicBezTo>
                      <a:pt x="766" y="465"/>
                      <a:pt x="731" y="468"/>
                      <a:pt x="694" y="468"/>
                    </a:cubicBezTo>
                    <a:cubicBezTo>
                      <a:pt x="577" y="468"/>
                      <a:pt x="446" y="430"/>
                      <a:pt x="315" y="343"/>
                    </a:cubicBezTo>
                    <a:cubicBezTo>
                      <a:pt x="201" y="259"/>
                      <a:pt x="87" y="145"/>
                      <a:pt x="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35"/>
              <p:cNvSpPr/>
              <p:nvPr/>
            </p:nvSpPr>
            <p:spPr>
              <a:xfrm>
                <a:off x="6589385" y="2464920"/>
                <a:ext cx="73613" cy="4833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545" extrusionOk="0">
                    <a:moveTo>
                      <a:pt x="58" y="1"/>
                    </a:moveTo>
                    <a:lnTo>
                      <a:pt x="1" y="88"/>
                    </a:lnTo>
                    <a:cubicBezTo>
                      <a:pt x="58" y="202"/>
                      <a:pt x="172" y="316"/>
                      <a:pt x="316" y="401"/>
                    </a:cubicBezTo>
                    <a:cubicBezTo>
                      <a:pt x="458" y="487"/>
                      <a:pt x="629" y="545"/>
                      <a:pt x="773" y="545"/>
                    </a:cubicBezTo>
                    <a:lnTo>
                      <a:pt x="830" y="458"/>
                    </a:lnTo>
                    <a:lnTo>
                      <a:pt x="830" y="458"/>
                    </a:lnTo>
                    <a:cubicBezTo>
                      <a:pt x="796" y="465"/>
                      <a:pt x="758" y="469"/>
                      <a:pt x="719" y="469"/>
                    </a:cubicBezTo>
                    <a:cubicBezTo>
                      <a:pt x="594" y="469"/>
                      <a:pt x="453" y="431"/>
                      <a:pt x="343" y="344"/>
                    </a:cubicBezTo>
                    <a:cubicBezTo>
                      <a:pt x="202" y="259"/>
                      <a:pt x="115" y="145"/>
                      <a:pt x="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35"/>
              <p:cNvSpPr/>
              <p:nvPr/>
            </p:nvSpPr>
            <p:spPr>
              <a:xfrm>
                <a:off x="6156488" y="2295433"/>
                <a:ext cx="235472" cy="395114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4455" extrusionOk="0">
                    <a:moveTo>
                      <a:pt x="2228" y="0"/>
                    </a:moveTo>
                    <a:lnTo>
                      <a:pt x="1" y="4454"/>
                    </a:lnTo>
                    <a:lnTo>
                      <a:pt x="2655" y="256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35"/>
              <p:cNvSpPr/>
              <p:nvPr/>
            </p:nvSpPr>
            <p:spPr>
              <a:xfrm>
                <a:off x="6394532" y="2234591"/>
                <a:ext cx="121594" cy="9374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57" extrusionOk="0">
                    <a:moveTo>
                      <a:pt x="1314" y="1"/>
                    </a:moveTo>
                    <a:lnTo>
                      <a:pt x="229" y="229"/>
                    </a:lnTo>
                    <a:lnTo>
                      <a:pt x="0" y="629"/>
                    </a:lnTo>
                    <a:lnTo>
                      <a:pt x="656" y="1056"/>
                    </a:lnTo>
                    <a:lnTo>
                      <a:pt x="1371" y="58"/>
                    </a:lnTo>
                    <a:lnTo>
                      <a:pt x="1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35"/>
              <p:cNvSpPr/>
              <p:nvPr/>
            </p:nvSpPr>
            <p:spPr>
              <a:xfrm>
                <a:off x="6399587" y="2239736"/>
                <a:ext cx="116539" cy="91173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028" extrusionOk="0">
                    <a:moveTo>
                      <a:pt x="1314" y="0"/>
                    </a:moveTo>
                    <a:lnTo>
                      <a:pt x="256" y="228"/>
                    </a:lnTo>
                    <a:lnTo>
                      <a:pt x="1" y="628"/>
                    </a:lnTo>
                    <a:lnTo>
                      <a:pt x="656" y="1028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35"/>
              <p:cNvSpPr/>
              <p:nvPr/>
            </p:nvSpPr>
            <p:spPr>
              <a:xfrm>
                <a:off x="6336174" y="2148296"/>
                <a:ext cx="141904" cy="199641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251" extrusionOk="0">
                    <a:moveTo>
                      <a:pt x="1499" y="0"/>
                    </a:moveTo>
                    <a:cubicBezTo>
                      <a:pt x="1396" y="0"/>
                      <a:pt x="953" y="202"/>
                      <a:pt x="686" y="602"/>
                    </a:cubicBezTo>
                    <a:cubicBezTo>
                      <a:pt x="572" y="830"/>
                      <a:pt x="259" y="1401"/>
                      <a:pt x="1" y="1945"/>
                    </a:cubicBezTo>
                    <a:cubicBezTo>
                      <a:pt x="1" y="2088"/>
                      <a:pt x="221" y="2250"/>
                      <a:pt x="376" y="2250"/>
                    </a:cubicBezTo>
                    <a:cubicBezTo>
                      <a:pt x="406" y="2250"/>
                      <a:pt x="434" y="2244"/>
                      <a:pt x="457" y="2230"/>
                    </a:cubicBezTo>
                    <a:cubicBezTo>
                      <a:pt x="830" y="1773"/>
                      <a:pt x="1200" y="1230"/>
                      <a:pt x="1344" y="1001"/>
                    </a:cubicBezTo>
                    <a:cubicBezTo>
                      <a:pt x="1599" y="574"/>
                      <a:pt x="1599" y="60"/>
                      <a:pt x="1515" y="3"/>
                    </a:cubicBezTo>
                    <a:cubicBezTo>
                      <a:pt x="1511" y="1"/>
                      <a:pt x="1506" y="0"/>
                      <a:pt x="14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35"/>
              <p:cNvSpPr/>
              <p:nvPr/>
            </p:nvSpPr>
            <p:spPr>
              <a:xfrm>
                <a:off x="6399587" y="2178894"/>
                <a:ext cx="68380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00" extrusionOk="0">
                    <a:moveTo>
                      <a:pt x="28" y="1"/>
                    </a:moveTo>
                    <a:lnTo>
                      <a:pt x="1" y="85"/>
                    </a:lnTo>
                    <a:cubicBezTo>
                      <a:pt x="58" y="229"/>
                      <a:pt x="172" y="371"/>
                      <a:pt x="313" y="458"/>
                    </a:cubicBezTo>
                    <a:cubicBezTo>
                      <a:pt x="457" y="542"/>
                      <a:pt x="599" y="599"/>
                      <a:pt x="743" y="599"/>
                    </a:cubicBezTo>
                    <a:lnTo>
                      <a:pt x="770" y="515"/>
                    </a:lnTo>
                    <a:lnTo>
                      <a:pt x="770" y="515"/>
                    </a:lnTo>
                    <a:cubicBezTo>
                      <a:pt x="751" y="519"/>
                      <a:pt x="729" y="522"/>
                      <a:pt x="707" y="522"/>
                    </a:cubicBezTo>
                    <a:cubicBezTo>
                      <a:pt x="598" y="522"/>
                      <a:pt x="460" y="471"/>
                      <a:pt x="343" y="401"/>
                    </a:cubicBezTo>
                    <a:cubicBezTo>
                      <a:pt x="199" y="314"/>
                      <a:pt x="85" y="142"/>
                      <a:pt x="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35"/>
              <p:cNvSpPr/>
              <p:nvPr/>
            </p:nvSpPr>
            <p:spPr>
              <a:xfrm>
                <a:off x="6328724" y="2295433"/>
                <a:ext cx="68291" cy="507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572" extrusionOk="0">
                    <a:moveTo>
                      <a:pt x="57" y="0"/>
                    </a:moveTo>
                    <a:lnTo>
                      <a:pt x="0" y="57"/>
                    </a:lnTo>
                    <a:cubicBezTo>
                      <a:pt x="57" y="199"/>
                      <a:pt x="171" y="343"/>
                      <a:pt x="313" y="427"/>
                    </a:cubicBezTo>
                    <a:cubicBezTo>
                      <a:pt x="457" y="514"/>
                      <a:pt x="599" y="571"/>
                      <a:pt x="742" y="571"/>
                    </a:cubicBezTo>
                    <a:lnTo>
                      <a:pt x="770" y="484"/>
                    </a:lnTo>
                    <a:lnTo>
                      <a:pt x="770" y="484"/>
                    </a:lnTo>
                    <a:cubicBezTo>
                      <a:pt x="749" y="490"/>
                      <a:pt x="726" y="492"/>
                      <a:pt x="703" y="492"/>
                    </a:cubicBezTo>
                    <a:cubicBezTo>
                      <a:pt x="595" y="492"/>
                      <a:pt x="464" y="441"/>
                      <a:pt x="370" y="370"/>
                    </a:cubicBezTo>
                    <a:cubicBezTo>
                      <a:pt x="199" y="286"/>
                      <a:pt x="85" y="142"/>
                      <a:pt x="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35"/>
              <p:cNvSpPr/>
              <p:nvPr/>
            </p:nvSpPr>
            <p:spPr>
              <a:xfrm>
                <a:off x="6556569" y="2081335"/>
                <a:ext cx="192546" cy="167269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886" extrusionOk="0">
                    <a:moveTo>
                      <a:pt x="1075" y="0"/>
                    </a:moveTo>
                    <a:cubicBezTo>
                      <a:pt x="768" y="0"/>
                      <a:pt x="466" y="146"/>
                      <a:pt x="286" y="416"/>
                    </a:cubicBezTo>
                    <a:cubicBezTo>
                      <a:pt x="1" y="872"/>
                      <a:pt x="142" y="1443"/>
                      <a:pt x="572" y="1729"/>
                    </a:cubicBezTo>
                    <a:cubicBezTo>
                      <a:pt x="731" y="1835"/>
                      <a:pt x="913" y="1886"/>
                      <a:pt x="1095" y="1886"/>
                    </a:cubicBezTo>
                    <a:cubicBezTo>
                      <a:pt x="1402" y="1886"/>
                      <a:pt x="1706" y="1741"/>
                      <a:pt x="1885" y="1471"/>
                    </a:cubicBezTo>
                    <a:cubicBezTo>
                      <a:pt x="2171" y="1014"/>
                      <a:pt x="2027" y="443"/>
                      <a:pt x="1600" y="158"/>
                    </a:cubicBezTo>
                    <a:cubicBezTo>
                      <a:pt x="1440" y="51"/>
                      <a:pt x="1257" y="0"/>
                      <a:pt x="10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35"/>
              <p:cNvSpPr/>
              <p:nvPr/>
            </p:nvSpPr>
            <p:spPr>
              <a:xfrm>
                <a:off x="6566680" y="2090559"/>
                <a:ext cx="172325" cy="148822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678" extrusionOk="0">
                    <a:moveTo>
                      <a:pt x="960" y="1"/>
                    </a:moveTo>
                    <a:cubicBezTo>
                      <a:pt x="686" y="1"/>
                      <a:pt x="420" y="133"/>
                      <a:pt x="257" y="369"/>
                    </a:cubicBezTo>
                    <a:cubicBezTo>
                      <a:pt x="1" y="768"/>
                      <a:pt x="115" y="1282"/>
                      <a:pt x="515" y="1538"/>
                    </a:cubicBezTo>
                    <a:cubicBezTo>
                      <a:pt x="651" y="1633"/>
                      <a:pt x="810" y="1678"/>
                      <a:pt x="970" y="1678"/>
                    </a:cubicBezTo>
                    <a:cubicBezTo>
                      <a:pt x="1245" y="1678"/>
                      <a:pt x="1522" y="1545"/>
                      <a:pt x="1684" y="1310"/>
                    </a:cubicBezTo>
                    <a:cubicBezTo>
                      <a:pt x="1942" y="910"/>
                      <a:pt x="1828" y="396"/>
                      <a:pt x="1428" y="140"/>
                    </a:cubicBezTo>
                    <a:cubicBezTo>
                      <a:pt x="1282" y="46"/>
                      <a:pt x="1119" y="1"/>
                      <a:pt x="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35"/>
              <p:cNvSpPr/>
              <p:nvPr/>
            </p:nvSpPr>
            <p:spPr>
              <a:xfrm>
                <a:off x="6586990" y="2105991"/>
                <a:ext cx="131705" cy="11795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330" extrusionOk="0">
                    <a:moveTo>
                      <a:pt x="744" y="1"/>
                    </a:moveTo>
                    <a:cubicBezTo>
                      <a:pt x="522" y="1"/>
                      <a:pt x="308" y="108"/>
                      <a:pt x="199" y="309"/>
                    </a:cubicBezTo>
                    <a:cubicBezTo>
                      <a:pt x="0" y="594"/>
                      <a:pt x="85" y="1022"/>
                      <a:pt x="370" y="1223"/>
                    </a:cubicBezTo>
                    <a:cubicBezTo>
                      <a:pt x="485" y="1295"/>
                      <a:pt x="610" y="1330"/>
                      <a:pt x="733" y="1330"/>
                    </a:cubicBezTo>
                    <a:cubicBezTo>
                      <a:pt x="949" y="1330"/>
                      <a:pt x="1157" y="1222"/>
                      <a:pt x="1284" y="1022"/>
                    </a:cubicBezTo>
                    <a:cubicBezTo>
                      <a:pt x="1485" y="736"/>
                      <a:pt x="1398" y="309"/>
                      <a:pt x="1113" y="108"/>
                    </a:cubicBezTo>
                    <a:cubicBezTo>
                      <a:pt x="999" y="36"/>
                      <a:pt x="870" y="1"/>
                      <a:pt x="7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2" name="Google Shape;5692;p36"/>
          <p:cNvGrpSpPr/>
          <p:nvPr/>
        </p:nvGrpSpPr>
        <p:grpSpPr>
          <a:xfrm>
            <a:off x="4403077" y="266538"/>
            <a:ext cx="4163047" cy="4160039"/>
            <a:chOff x="4403077" y="266538"/>
            <a:chExt cx="4163047" cy="4160039"/>
          </a:xfrm>
        </p:grpSpPr>
        <p:sp>
          <p:nvSpPr>
            <p:cNvPr id="5693" name="Google Shape;5693;p36"/>
            <p:cNvSpPr/>
            <p:nvPr/>
          </p:nvSpPr>
          <p:spPr>
            <a:xfrm>
              <a:off x="7271841" y="3805575"/>
              <a:ext cx="620422" cy="62100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6"/>
            <p:cNvSpPr/>
            <p:nvPr/>
          </p:nvSpPr>
          <p:spPr>
            <a:xfrm>
              <a:off x="6715779" y="266538"/>
              <a:ext cx="356395" cy="356727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6"/>
            <p:cNvSpPr/>
            <p:nvPr/>
          </p:nvSpPr>
          <p:spPr>
            <a:xfrm>
              <a:off x="4464616" y="653025"/>
              <a:ext cx="620422" cy="62100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6"/>
            <p:cNvSpPr/>
            <p:nvPr/>
          </p:nvSpPr>
          <p:spPr>
            <a:xfrm>
              <a:off x="7524349" y="3053297"/>
              <a:ext cx="270175" cy="27040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6"/>
            <p:cNvSpPr/>
            <p:nvPr/>
          </p:nvSpPr>
          <p:spPr>
            <a:xfrm>
              <a:off x="4403077" y="2299677"/>
              <a:ext cx="270175" cy="270419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6"/>
            <p:cNvSpPr/>
            <p:nvPr/>
          </p:nvSpPr>
          <p:spPr>
            <a:xfrm>
              <a:off x="8295949" y="1563697"/>
              <a:ext cx="270175" cy="27040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9" name="Google Shape;5699;p36"/>
          <p:cNvGrpSpPr/>
          <p:nvPr/>
        </p:nvGrpSpPr>
        <p:grpSpPr>
          <a:xfrm>
            <a:off x="4673251" y="615500"/>
            <a:ext cx="3668096" cy="3418800"/>
            <a:chOff x="4673251" y="615500"/>
            <a:chExt cx="3668096" cy="3418800"/>
          </a:xfrm>
        </p:grpSpPr>
        <p:grpSp>
          <p:nvGrpSpPr>
            <p:cNvPr id="5700" name="Google Shape;5700;p36"/>
            <p:cNvGrpSpPr/>
            <p:nvPr/>
          </p:nvGrpSpPr>
          <p:grpSpPr>
            <a:xfrm>
              <a:off x="4922547" y="615500"/>
              <a:ext cx="3418800" cy="3418800"/>
              <a:chOff x="4922547" y="615500"/>
              <a:chExt cx="3418800" cy="3418800"/>
            </a:xfrm>
          </p:grpSpPr>
          <p:sp>
            <p:nvSpPr>
              <p:cNvPr id="5701" name="Google Shape;5701;p36"/>
              <p:cNvSpPr/>
              <p:nvPr/>
            </p:nvSpPr>
            <p:spPr>
              <a:xfrm rot="2700000">
                <a:off x="5917063" y="622329"/>
                <a:ext cx="1429770" cy="3405143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36"/>
              <p:cNvSpPr/>
              <p:nvPr/>
            </p:nvSpPr>
            <p:spPr>
              <a:xfrm rot="2700000">
                <a:off x="6011397" y="925555"/>
                <a:ext cx="1158665" cy="2758989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03" name="Google Shape;5703;p36"/>
              <p:cNvGrpSpPr/>
              <p:nvPr/>
            </p:nvGrpSpPr>
            <p:grpSpPr>
              <a:xfrm flipH="1">
                <a:off x="4934918" y="910475"/>
                <a:ext cx="2146916" cy="1873435"/>
                <a:chOff x="7370668" y="1170600"/>
                <a:chExt cx="2146916" cy="1873435"/>
              </a:xfrm>
            </p:grpSpPr>
            <p:sp>
              <p:nvSpPr>
                <p:cNvPr id="5704" name="Google Shape;5704;p36"/>
                <p:cNvSpPr/>
                <p:nvPr/>
              </p:nvSpPr>
              <p:spPr>
                <a:xfrm>
                  <a:off x="7644151" y="1232874"/>
                  <a:ext cx="1620711" cy="162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5" h="11164" extrusionOk="0">
                      <a:moveTo>
                        <a:pt x="5569" y="1"/>
                      </a:moveTo>
                      <a:cubicBezTo>
                        <a:pt x="2513" y="1"/>
                        <a:pt x="0" y="2484"/>
                        <a:pt x="0" y="5567"/>
                      </a:cubicBezTo>
                      <a:cubicBezTo>
                        <a:pt x="0" y="8651"/>
                        <a:pt x="2513" y="11163"/>
                        <a:pt x="5569" y="11163"/>
                      </a:cubicBezTo>
                      <a:cubicBezTo>
                        <a:pt x="8653" y="11163"/>
                        <a:pt x="11165" y="8651"/>
                        <a:pt x="11165" y="5567"/>
                      </a:cubicBezTo>
                      <a:cubicBezTo>
                        <a:pt x="11165" y="2484"/>
                        <a:pt x="8653" y="1"/>
                        <a:pt x="55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3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36"/>
                <p:cNvSpPr/>
                <p:nvPr/>
              </p:nvSpPr>
              <p:spPr>
                <a:xfrm>
                  <a:off x="7988328" y="1232874"/>
                  <a:ext cx="1036297" cy="31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2173" extrusionOk="0">
                      <a:moveTo>
                        <a:pt x="3198" y="1"/>
                      </a:moveTo>
                      <a:cubicBezTo>
                        <a:pt x="2026" y="1"/>
                        <a:pt x="914" y="371"/>
                        <a:pt x="0" y="999"/>
                      </a:cubicBezTo>
                      <a:cubicBezTo>
                        <a:pt x="990" y="1824"/>
                        <a:pt x="2351" y="2172"/>
                        <a:pt x="3648" y="2172"/>
                      </a:cubicBezTo>
                      <a:cubicBezTo>
                        <a:pt x="3698" y="2172"/>
                        <a:pt x="3747" y="2172"/>
                        <a:pt x="3796" y="2171"/>
                      </a:cubicBezTo>
                      <a:cubicBezTo>
                        <a:pt x="4938" y="2141"/>
                        <a:pt x="6023" y="1798"/>
                        <a:pt x="7138" y="1600"/>
                      </a:cubicBezTo>
                      <a:cubicBezTo>
                        <a:pt x="6110" y="599"/>
                        <a:pt x="4740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6" name="Google Shape;5706;p36"/>
                <p:cNvSpPr/>
                <p:nvPr/>
              </p:nvSpPr>
              <p:spPr>
                <a:xfrm>
                  <a:off x="8124925" y="2463696"/>
                  <a:ext cx="1019604" cy="38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4" h="2685" extrusionOk="0">
                      <a:moveTo>
                        <a:pt x="7024" y="0"/>
                      </a:moveTo>
                      <a:lnTo>
                        <a:pt x="7024" y="0"/>
                      </a:lnTo>
                      <a:cubicBezTo>
                        <a:pt x="5768" y="229"/>
                        <a:pt x="4569" y="743"/>
                        <a:pt x="3369" y="1343"/>
                      </a:cubicBezTo>
                      <a:cubicBezTo>
                        <a:pt x="2380" y="1864"/>
                        <a:pt x="1259" y="2201"/>
                        <a:pt x="132" y="2201"/>
                      </a:cubicBezTo>
                      <a:cubicBezTo>
                        <a:pt x="88" y="2201"/>
                        <a:pt x="44" y="2201"/>
                        <a:pt x="0" y="2200"/>
                      </a:cubicBezTo>
                      <a:lnTo>
                        <a:pt x="0" y="2200"/>
                      </a:lnTo>
                      <a:cubicBezTo>
                        <a:pt x="686" y="2513"/>
                        <a:pt x="1458" y="2684"/>
                        <a:pt x="2257" y="2684"/>
                      </a:cubicBezTo>
                      <a:cubicBezTo>
                        <a:pt x="4283" y="2684"/>
                        <a:pt x="6053" y="1599"/>
                        <a:pt x="7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7" name="Google Shape;5707;p36"/>
                <p:cNvSpPr/>
                <p:nvPr/>
              </p:nvSpPr>
              <p:spPr>
                <a:xfrm>
                  <a:off x="7644151" y="1667922"/>
                  <a:ext cx="1620711" cy="743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5" h="5119" extrusionOk="0">
                      <a:moveTo>
                        <a:pt x="10537" y="0"/>
                      </a:moveTo>
                      <a:cubicBezTo>
                        <a:pt x="10194" y="430"/>
                        <a:pt x="9623" y="800"/>
                        <a:pt x="9251" y="1028"/>
                      </a:cubicBezTo>
                      <a:cubicBezTo>
                        <a:pt x="8441" y="1526"/>
                        <a:pt x="7486" y="1808"/>
                        <a:pt x="6521" y="1808"/>
                      </a:cubicBezTo>
                      <a:cubicBezTo>
                        <a:pt x="6432" y="1808"/>
                        <a:pt x="6343" y="1805"/>
                        <a:pt x="6254" y="1800"/>
                      </a:cubicBezTo>
                      <a:cubicBezTo>
                        <a:pt x="5083" y="1714"/>
                        <a:pt x="4112" y="971"/>
                        <a:pt x="2999" y="686"/>
                      </a:cubicBezTo>
                      <a:cubicBezTo>
                        <a:pt x="2650" y="598"/>
                        <a:pt x="2305" y="561"/>
                        <a:pt x="1961" y="561"/>
                      </a:cubicBezTo>
                      <a:cubicBezTo>
                        <a:pt x="1405" y="561"/>
                        <a:pt x="851" y="659"/>
                        <a:pt x="286" y="800"/>
                      </a:cubicBezTo>
                      <a:cubicBezTo>
                        <a:pt x="115" y="1344"/>
                        <a:pt x="0" y="1942"/>
                        <a:pt x="0" y="2570"/>
                      </a:cubicBezTo>
                      <a:cubicBezTo>
                        <a:pt x="0" y="3141"/>
                        <a:pt x="87" y="3712"/>
                        <a:pt x="259" y="4226"/>
                      </a:cubicBezTo>
                      <a:cubicBezTo>
                        <a:pt x="1225" y="4920"/>
                        <a:pt x="2592" y="5118"/>
                        <a:pt x="3839" y="5118"/>
                      </a:cubicBezTo>
                      <a:cubicBezTo>
                        <a:pt x="4287" y="5118"/>
                        <a:pt x="4720" y="5093"/>
                        <a:pt x="5112" y="5055"/>
                      </a:cubicBezTo>
                      <a:cubicBezTo>
                        <a:pt x="6426" y="4941"/>
                        <a:pt x="7652" y="4541"/>
                        <a:pt x="8794" y="3883"/>
                      </a:cubicBezTo>
                      <a:cubicBezTo>
                        <a:pt x="9594" y="3427"/>
                        <a:pt x="10366" y="2885"/>
                        <a:pt x="11165" y="2371"/>
                      </a:cubicBezTo>
                      <a:cubicBezTo>
                        <a:pt x="11135" y="1515"/>
                        <a:pt x="10907" y="715"/>
                        <a:pt x="105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8" name="Google Shape;5708;p36"/>
                <p:cNvSpPr/>
                <p:nvPr/>
              </p:nvSpPr>
              <p:spPr>
                <a:xfrm>
                  <a:off x="7370668" y="1170600"/>
                  <a:ext cx="2146916" cy="1873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0" h="12906" extrusionOk="0">
                      <a:moveTo>
                        <a:pt x="658" y="0"/>
                      </a:moveTo>
                      <a:cubicBezTo>
                        <a:pt x="571" y="0"/>
                        <a:pt x="429" y="30"/>
                        <a:pt x="286" y="115"/>
                      </a:cubicBezTo>
                      <a:cubicBezTo>
                        <a:pt x="171" y="201"/>
                        <a:pt x="87" y="373"/>
                        <a:pt x="57" y="514"/>
                      </a:cubicBezTo>
                      <a:cubicBezTo>
                        <a:pt x="0" y="772"/>
                        <a:pt x="57" y="944"/>
                        <a:pt x="114" y="1085"/>
                      </a:cubicBezTo>
                      <a:cubicBezTo>
                        <a:pt x="228" y="1401"/>
                        <a:pt x="372" y="1656"/>
                        <a:pt x="514" y="1914"/>
                      </a:cubicBezTo>
                      <a:cubicBezTo>
                        <a:pt x="799" y="2428"/>
                        <a:pt x="1142" y="2885"/>
                        <a:pt x="1514" y="3342"/>
                      </a:cubicBezTo>
                      <a:cubicBezTo>
                        <a:pt x="2942" y="5082"/>
                        <a:pt x="4568" y="6654"/>
                        <a:pt x="6281" y="8139"/>
                      </a:cubicBezTo>
                      <a:cubicBezTo>
                        <a:pt x="7138" y="8851"/>
                        <a:pt x="7994" y="9566"/>
                        <a:pt x="8908" y="10222"/>
                      </a:cubicBezTo>
                      <a:cubicBezTo>
                        <a:pt x="9822" y="10879"/>
                        <a:pt x="10765" y="11535"/>
                        <a:pt x="11763" y="12079"/>
                      </a:cubicBezTo>
                      <a:cubicBezTo>
                        <a:pt x="12277" y="12334"/>
                        <a:pt x="12791" y="12620"/>
                        <a:pt x="13362" y="12791"/>
                      </a:cubicBezTo>
                      <a:cubicBezTo>
                        <a:pt x="13506" y="12848"/>
                        <a:pt x="13677" y="12878"/>
                        <a:pt x="13848" y="12905"/>
                      </a:cubicBezTo>
                      <a:lnTo>
                        <a:pt x="14134" y="12905"/>
                      </a:lnTo>
                      <a:cubicBezTo>
                        <a:pt x="14248" y="12878"/>
                        <a:pt x="14362" y="12878"/>
                        <a:pt x="14504" y="12764"/>
                      </a:cubicBezTo>
                      <a:cubicBezTo>
                        <a:pt x="14648" y="12677"/>
                        <a:pt x="14732" y="12535"/>
                        <a:pt x="14762" y="12392"/>
                      </a:cubicBezTo>
                      <a:cubicBezTo>
                        <a:pt x="14789" y="12250"/>
                        <a:pt x="14762" y="12163"/>
                        <a:pt x="14762" y="12049"/>
                      </a:cubicBezTo>
                      <a:cubicBezTo>
                        <a:pt x="14732" y="11850"/>
                        <a:pt x="14648" y="11706"/>
                        <a:pt x="14591" y="11565"/>
                      </a:cubicBezTo>
                      <a:cubicBezTo>
                        <a:pt x="14447" y="11307"/>
                        <a:pt x="14276" y="11051"/>
                        <a:pt x="14104" y="10822"/>
                      </a:cubicBezTo>
                      <a:cubicBezTo>
                        <a:pt x="13933" y="10594"/>
                        <a:pt x="13762" y="10366"/>
                        <a:pt x="13563" y="10165"/>
                      </a:cubicBezTo>
                      <a:cubicBezTo>
                        <a:pt x="13191" y="9737"/>
                        <a:pt x="12791" y="9338"/>
                        <a:pt x="12391" y="8965"/>
                      </a:cubicBezTo>
                      <a:cubicBezTo>
                        <a:pt x="12358" y="8932"/>
                        <a:pt x="12325" y="8918"/>
                        <a:pt x="12292" y="8918"/>
                      </a:cubicBezTo>
                      <a:cubicBezTo>
                        <a:pt x="12268" y="8918"/>
                        <a:pt x="12244" y="8926"/>
                        <a:pt x="12220" y="8938"/>
                      </a:cubicBezTo>
                      <a:cubicBezTo>
                        <a:pt x="12163" y="8995"/>
                        <a:pt x="12163" y="9080"/>
                        <a:pt x="12192" y="9109"/>
                      </a:cubicBezTo>
                      <a:cubicBezTo>
                        <a:pt x="12535" y="9566"/>
                        <a:pt x="12878" y="9993"/>
                        <a:pt x="13191" y="10450"/>
                      </a:cubicBezTo>
                      <a:cubicBezTo>
                        <a:pt x="13506" y="10907"/>
                        <a:pt x="13819" y="11364"/>
                        <a:pt x="13990" y="11820"/>
                      </a:cubicBezTo>
                      <a:cubicBezTo>
                        <a:pt x="14047" y="11935"/>
                        <a:pt x="14077" y="12049"/>
                        <a:pt x="14077" y="12136"/>
                      </a:cubicBezTo>
                      <a:lnTo>
                        <a:pt x="14077" y="12178"/>
                      </a:lnTo>
                      <a:lnTo>
                        <a:pt x="14077" y="12178"/>
                      </a:lnTo>
                      <a:cubicBezTo>
                        <a:pt x="14075" y="12178"/>
                        <a:pt x="14074" y="12178"/>
                        <a:pt x="14073" y="12178"/>
                      </a:cubicBezTo>
                      <a:cubicBezTo>
                        <a:pt x="14040" y="12178"/>
                        <a:pt x="13990" y="12178"/>
                        <a:pt x="13933" y="12163"/>
                      </a:cubicBezTo>
                      <a:cubicBezTo>
                        <a:pt x="13848" y="12136"/>
                        <a:pt x="13734" y="12106"/>
                        <a:pt x="13620" y="12049"/>
                      </a:cubicBezTo>
                      <a:cubicBezTo>
                        <a:pt x="13134" y="11878"/>
                        <a:pt x="12677" y="11592"/>
                        <a:pt x="12220" y="11307"/>
                      </a:cubicBezTo>
                      <a:cubicBezTo>
                        <a:pt x="11279" y="10736"/>
                        <a:pt x="10393" y="10080"/>
                        <a:pt x="9536" y="9422"/>
                      </a:cubicBezTo>
                      <a:cubicBezTo>
                        <a:pt x="8652" y="8737"/>
                        <a:pt x="7796" y="8052"/>
                        <a:pt x="6967" y="7309"/>
                      </a:cubicBezTo>
                      <a:cubicBezTo>
                        <a:pt x="6110" y="6597"/>
                        <a:pt x="5311" y="5854"/>
                        <a:pt x="4511" y="5112"/>
                      </a:cubicBezTo>
                      <a:cubicBezTo>
                        <a:pt x="3684" y="4370"/>
                        <a:pt x="2912" y="3570"/>
                        <a:pt x="2200" y="2771"/>
                      </a:cubicBezTo>
                      <a:cubicBezTo>
                        <a:pt x="1827" y="2342"/>
                        <a:pt x="1485" y="1942"/>
                        <a:pt x="1172" y="1515"/>
                      </a:cubicBezTo>
                      <a:cubicBezTo>
                        <a:pt x="1028" y="1286"/>
                        <a:pt x="886" y="1058"/>
                        <a:pt x="799" y="857"/>
                      </a:cubicBezTo>
                      <a:cubicBezTo>
                        <a:pt x="759" y="777"/>
                        <a:pt x="734" y="696"/>
                        <a:pt x="722" y="656"/>
                      </a:cubicBezTo>
                      <a:lnTo>
                        <a:pt x="722" y="656"/>
                      </a:lnTo>
                      <a:cubicBezTo>
                        <a:pt x="763" y="643"/>
                        <a:pt x="810" y="636"/>
                        <a:pt x="860" y="636"/>
                      </a:cubicBezTo>
                      <a:cubicBezTo>
                        <a:pt x="914" y="636"/>
                        <a:pt x="971" y="643"/>
                        <a:pt x="1028" y="658"/>
                      </a:cubicBezTo>
                      <a:cubicBezTo>
                        <a:pt x="1142" y="686"/>
                        <a:pt x="1256" y="715"/>
                        <a:pt x="1400" y="772"/>
                      </a:cubicBezTo>
                      <a:cubicBezTo>
                        <a:pt x="1656" y="857"/>
                        <a:pt x="1884" y="971"/>
                        <a:pt x="2143" y="1058"/>
                      </a:cubicBezTo>
                      <a:cubicBezTo>
                        <a:pt x="2656" y="1286"/>
                        <a:pt x="3141" y="1542"/>
                        <a:pt x="3627" y="1828"/>
                      </a:cubicBezTo>
                      <a:cubicBezTo>
                        <a:pt x="3643" y="1836"/>
                        <a:pt x="3658" y="1839"/>
                        <a:pt x="3673" y="1839"/>
                      </a:cubicBezTo>
                      <a:cubicBezTo>
                        <a:pt x="3713" y="1839"/>
                        <a:pt x="3749" y="1812"/>
                        <a:pt x="3769" y="1771"/>
                      </a:cubicBezTo>
                      <a:cubicBezTo>
                        <a:pt x="3826" y="1743"/>
                        <a:pt x="3826" y="1656"/>
                        <a:pt x="3769" y="1599"/>
                      </a:cubicBezTo>
                      <a:cubicBezTo>
                        <a:pt x="3312" y="1257"/>
                        <a:pt x="2855" y="944"/>
                        <a:pt x="2371" y="658"/>
                      </a:cubicBezTo>
                      <a:cubicBezTo>
                        <a:pt x="2113" y="514"/>
                        <a:pt x="1857" y="373"/>
                        <a:pt x="1599" y="258"/>
                      </a:cubicBezTo>
                      <a:cubicBezTo>
                        <a:pt x="1457" y="172"/>
                        <a:pt x="1313" y="115"/>
                        <a:pt x="1172" y="87"/>
                      </a:cubicBezTo>
                      <a:cubicBezTo>
                        <a:pt x="1028" y="30"/>
                        <a:pt x="857" y="0"/>
                        <a:pt x="6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36"/>
                <p:cNvSpPr/>
                <p:nvPr/>
              </p:nvSpPr>
              <p:spPr>
                <a:xfrm>
                  <a:off x="7403765" y="1199777"/>
                  <a:ext cx="2080723" cy="180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4" h="12465" extrusionOk="0">
                      <a:moveTo>
                        <a:pt x="457" y="0"/>
                      </a:moveTo>
                      <a:cubicBezTo>
                        <a:pt x="373" y="28"/>
                        <a:pt x="286" y="28"/>
                        <a:pt x="201" y="85"/>
                      </a:cubicBezTo>
                      <a:cubicBezTo>
                        <a:pt x="115" y="142"/>
                        <a:pt x="58" y="256"/>
                        <a:pt x="58" y="343"/>
                      </a:cubicBezTo>
                      <a:cubicBezTo>
                        <a:pt x="0" y="514"/>
                        <a:pt x="58" y="686"/>
                        <a:pt x="115" y="800"/>
                      </a:cubicBezTo>
                      <a:cubicBezTo>
                        <a:pt x="201" y="1085"/>
                        <a:pt x="343" y="1341"/>
                        <a:pt x="487" y="1570"/>
                      </a:cubicBezTo>
                      <a:cubicBezTo>
                        <a:pt x="800" y="2056"/>
                        <a:pt x="1143" y="2513"/>
                        <a:pt x="1515" y="2940"/>
                      </a:cubicBezTo>
                      <a:cubicBezTo>
                        <a:pt x="2942" y="4653"/>
                        <a:pt x="4569" y="6195"/>
                        <a:pt x="6254" y="7652"/>
                      </a:cubicBezTo>
                      <a:cubicBezTo>
                        <a:pt x="7111" y="8394"/>
                        <a:pt x="7995" y="9080"/>
                        <a:pt x="8881" y="9765"/>
                      </a:cubicBezTo>
                      <a:cubicBezTo>
                        <a:pt x="9795" y="10420"/>
                        <a:pt x="10708" y="11078"/>
                        <a:pt x="11679" y="11619"/>
                      </a:cubicBezTo>
                      <a:cubicBezTo>
                        <a:pt x="12163" y="11905"/>
                        <a:pt x="12677" y="12163"/>
                        <a:pt x="13221" y="12362"/>
                      </a:cubicBezTo>
                      <a:lnTo>
                        <a:pt x="13648" y="12449"/>
                      </a:lnTo>
                      <a:cubicBezTo>
                        <a:pt x="13700" y="12459"/>
                        <a:pt x="13756" y="12465"/>
                        <a:pt x="13814" y="12465"/>
                      </a:cubicBezTo>
                      <a:cubicBezTo>
                        <a:pt x="13916" y="12465"/>
                        <a:pt x="14025" y="12445"/>
                        <a:pt x="14134" y="12392"/>
                      </a:cubicBezTo>
                      <a:cubicBezTo>
                        <a:pt x="14219" y="12305"/>
                        <a:pt x="14276" y="12220"/>
                        <a:pt x="14306" y="12133"/>
                      </a:cubicBezTo>
                      <a:cubicBezTo>
                        <a:pt x="14333" y="12049"/>
                        <a:pt x="14333" y="11962"/>
                        <a:pt x="14306" y="11878"/>
                      </a:cubicBezTo>
                      <a:cubicBezTo>
                        <a:pt x="14276" y="11734"/>
                        <a:pt x="14219" y="11592"/>
                        <a:pt x="14162" y="11448"/>
                      </a:cubicBezTo>
                      <a:cubicBezTo>
                        <a:pt x="13906" y="10934"/>
                        <a:pt x="13563" y="10477"/>
                        <a:pt x="13221" y="10050"/>
                      </a:cubicBezTo>
                      <a:cubicBezTo>
                        <a:pt x="12848" y="9621"/>
                        <a:pt x="12478" y="9221"/>
                        <a:pt x="12106" y="8821"/>
                      </a:cubicBezTo>
                      <a:cubicBezTo>
                        <a:pt x="12079" y="8794"/>
                        <a:pt x="12049" y="8794"/>
                        <a:pt x="12022" y="8794"/>
                      </a:cubicBezTo>
                      <a:lnTo>
                        <a:pt x="12022" y="8879"/>
                      </a:lnTo>
                      <a:cubicBezTo>
                        <a:pt x="12392" y="9278"/>
                        <a:pt x="12764" y="9708"/>
                        <a:pt x="13077" y="10165"/>
                      </a:cubicBezTo>
                      <a:cubicBezTo>
                        <a:pt x="13419" y="10592"/>
                        <a:pt x="13735" y="11048"/>
                        <a:pt x="13963" y="11535"/>
                      </a:cubicBezTo>
                      <a:cubicBezTo>
                        <a:pt x="14020" y="11677"/>
                        <a:pt x="14048" y="11791"/>
                        <a:pt x="14077" y="11905"/>
                      </a:cubicBezTo>
                      <a:cubicBezTo>
                        <a:pt x="14105" y="12049"/>
                        <a:pt x="14077" y="12133"/>
                        <a:pt x="13990" y="12163"/>
                      </a:cubicBezTo>
                      <a:cubicBezTo>
                        <a:pt x="13957" y="12196"/>
                        <a:pt x="13905" y="12210"/>
                        <a:pt x="13839" y="12210"/>
                      </a:cubicBezTo>
                      <a:cubicBezTo>
                        <a:pt x="13791" y="12210"/>
                        <a:pt x="13737" y="12203"/>
                        <a:pt x="13678" y="12191"/>
                      </a:cubicBezTo>
                      <a:cubicBezTo>
                        <a:pt x="13563" y="12191"/>
                        <a:pt x="13419" y="12133"/>
                        <a:pt x="13305" y="12106"/>
                      </a:cubicBezTo>
                      <a:cubicBezTo>
                        <a:pt x="12791" y="11905"/>
                        <a:pt x="12307" y="11649"/>
                        <a:pt x="11850" y="11364"/>
                      </a:cubicBezTo>
                      <a:cubicBezTo>
                        <a:pt x="9936" y="10192"/>
                        <a:pt x="8196" y="8821"/>
                        <a:pt x="6510" y="7394"/>
                      </a:cubicBezTo>
                      <a:cubicBezTo>
                        <a:pt x="5654" y="6652"/>
                        <a:pt x="4827" y="5909"/>
                        <a:pt x="4027" y="5140"/>
                      </a:cubicBezTo>
                      <a:cubicBezTo>
                        <a:pt x="3228" y="4368"/>
                        <a:pt x="2456" y="3568"/>
                        <a:pt x="1743" y="2741"/>
                      </a:cubicBezTo>
                      <a:cubicBezTo>
                        <a:pt x="1371" y="2312"/>
                        <a:pt x="1028" y="1885"/>
                        <a:pt x="715" y="1428"/>
                      </a:cubicBezTo>
                      <a:cubicBezTo>
                        <a:pt x="571" y="1200"/>
                        <a:pt x="430" y="971"/>
                        <a:pt x="343" y="743"/>
                      </a:cubicBezTo>
                      <a:cubicBezTo>
                        <a:pt x="286" y="599"/>
                        <a:pt x="259" y="485"/>
                        <a:pt x="286" y="370"/>
                      </a:cubicBezTo>
                      <a:cubicBezTo>
                        <a:pt x="286" y="286"/>
                        <a:pt x="343" y="256"/>
                        <a:pt x="457" y="229"/>
                      </a:cubicBezTo>
                      <a:cubicBezTo>
                        <a:pt x="715" y="229"/>
                        <a:pt x="971" y="313"/>
                        <a:pt x="1229" y="400"/>
                      </a:cubicBezTo>
                      <a:cubicBezTo>
                        <a:pt x="1485" y="485"/>
                        <a:pt x="1743" y="599"/>
                        <a:pt x="1999" y="743"/>
                      </a:cubicBezTo>
                      <a:cubicBezTo>
                        <a:pt x="2486" y="971"/>
                        <a:pt x="2970" y="1257"/>
                        <a:pt x="3456" y="1542"/>
                      </a:cubicBezTo>
                      <a:cubicBezTo>
                        <a:pt x="3456" y="1551"/>
                        <a:pt x="3459" y="1554"/>
                        <a:pt x="3464" y="1554"/>
                      </a:cubicBezTo>
                      <a:cubicBezTo>
                        <a:pt x="3475" y="1554"/>
                        <a:pt x="3494" y="1542"/>
                        <a:pt x="3513" y="1542"/>
                      </a:cubicBezTo>
                      <a:cubicBezTo>
                        <a:pt x="3513" y="1512"/>
                        <a:pt x="3513" y="1485"/>
                        <a:pt x="3484" y="1485"/>
                      </a:cubicBezTo>
                      <a:cubicBezTo>
                        <a:pt x="3027" y="1170"/>
                        <a:pt x="2570" y="857"/>
                        <a:pt x="2056" y="599"/>
                      </a:cubicBezTo>
                      <a:cubicBezTo>
                        <a:pt x="1828" y="457"/>
                        <a:pt x="1572" y="313"/>
                        <a:pt x="1314" y="229"/>
                      </a:cubicBezTo>
                      <a:cubicBezTo>
                        <a:pt x="1028" y="115"/>
                        <a:pt x="772" y="0"/>
                        <a:pt x="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0" name="Google Shape;5710;p36"/>
              <p:cNvGrpSpPr/>
              <p:nvPr/>
            </p:nvGrpSpPr>
            <p:grpSpPr>
              <a:xfrm>
                <a:off x="5917972" y="2840377"/>
                <a:ext cx="1011136" cy="1014413"/>
                <a:chOff x="4353350" y="1738470"/>
                <a:chExt cx="1256069" cy="1260141"/>
              </a:xfrm>
            </p:grpSpPr>
            <p:sp>
              <p:nvSpPr>
                <p:cNvPr id="5711" name="Google Shape;5711;p36"/>
                <p:cNvSpPr/>
                <p:nvPr/>
              </p:nvSpPr>
              <p:spPr>
                <a:xfrm>
                  <a:off x="4353350" y="1738470"/>
                  <a:ext cx="1256069" cy="12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8681" extrusionOk="0">
                      <a:moveTo>
                        <a:pt x="4313" y="1"/>
                      </a:moveTo>
                      <a:cubicBezTo>
                        <a:pt x="1942" y="1"/>
                        <a:pt x="1" y="1942"/>
                        <a:pt x="1" y="4341"/>
                      </a:cubicBezTo>
                      <a:cubicBezTo>
                        <a:pt x="1" y="6739"/>
                        <a:pt x="1942" y="8681"/>
                        <a:pt x="4313" y="8681"/>
                      </a:cubicBezTo>
                      <a:cubicBezTo>
                        <a:pt x="6712" y="8681"/>
                        <a:pt x="8653" y="6739"/>
                        <a:pt x="8653" y="4341"/>
                      </a:cubicBezTo>
                      <a:cubicBezTo>
                        <a:pt x="8653" y="1942"/>
                        <a:pt x="6712" y="1"/>
                        <a:pt x="43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36"/>
                <p:cNvSpPr/>
                <p:nvPr/>
              </p:nvSpPr>
              <p:spPr>
                <a:xfrm>
                  <a:off x="4730769" y="1738470"/>
                  <a:ext cx="468286" cy="87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6" h="601" extrusionOk="0">
                      <a:moveTo>
                        <a:pt x="1713" y="1"/>
                      </a:moveTo>
                      <a:cubicBezTo>
                        <a:pt x="1113" y="1"/>
                        <a:pt x="514" y="143"/>
                        <a:pt x="0" y="371"/>
                      </a:cubicBezTo>
                      <a:cubicBezTo>
                        <a:pt x="481" y="521"/>
                        <a:pt x="969" y="601"/>
                        <a:pt x="1461" y="601"/>
                      </a:cubicBezTo>
                      <a:cubicBezTo>
                        <a:pt x="1904" y="601"/>
                        <a:pt x="2351" y="536"/>
                        <a:pt x="2798" y="401"/>
                      </a:cubicBezTo>
                      <a:cubicBezTo>
                        <a:pt x="2940" y="371"/>
                        <a:pt x="3084" y="314"/>
                        <a:pt x="3225" y="287"/>
                      </a:cubicBezTo>
                      <a:cubicBezTo>
                        <a:pt x="2741" y="115"/>
                        <a:pt x="2255" y="1"/>
                        <a:pt x="17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36"/>
                <p:cNvSpPr/>
                <p:nvPr/>
              </p:nvSpPr>
              <p:spPr>
                <a:xfrm>
                  <a:off x="4353350" y="2044906"/>
                  <a:ext cx="1256069" cy="60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4199" extrusionOk="0">
                      <a:moveTo>
                        <a:pt x="4841" y="1"/>
                      </a:moveTo>
                      <a:cubicBezTo>
                        <a:pt x="3816" y="1"/>
                        <a:pt x="2779" y="302"/>
                        <a:pt x="1761" y="302"/>
                      </a:cubicBezTo>
                      <a:cubicBezTo>
                        <a:pt x="1352" y="302"/>
                        <a:pt x="946" y="253"/>
                        <a:pt x="545" y="117"/>
                      </a:cubicBezTo>
                      <a:cubicBezTo>
                        <a:pt x="259" y="631"/>
                        <a:pt x="58" y="1202"/>
                        <a:pt x="1" y="1830"/>
                      </a:cubicBezTo>
                      <a:cubicBezTo>
                        <a:pt x="1143" y="2744"/>
                        <a:pt x="2657" y="2744"/>
                        <a:pt x="4142" y="2744"/>
                      </a:cubicBezTo>
                      <a:cubicBezTo>
                        <a:pt x="4941" y="2744"/>
                        <a:pt x="5654" y="2744"/>
                        <a:pt x="6396" y="3086"/>
                      </a:cubicBezTo>
                      <a:cubicBezTo>
                        <a:pt x="7024" y="3372"/>
                        <a:pt x="7595" y="3799"/>
                        <a:pt x="8167" y="4199"/>
                      </a:cubicBezTo>
                      <a:cubicBezTo>
                        <a:pt x="8482" y="3600"/>
                        <a:pt x="8653" y="2942"/>
                        <a:pt x="8653" y="2257"/>
                      </a:cubicBezTo>
                      <a:cubicBezTo>
                        <a:pt x="7881" y="1259"/>
                        <a:pt x="6997" y="345"/>
                        <a:pt x="5711" y="87"/>
                      </a:cubicBezTo>
                      <a:cubicBezTo>
                        <a:pt x="5422" y="25"/>
                        <a:pt x="5132" y="1"/>
                        <a:pt x="48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36"/>
                <p:cNvSpPr/>
                <p:nvPr/>
              </p:nvSpPr>
              <p:spPr>
                <a:xfrm>
                  <a:off x="4523479" y="2603486"/>
                  <a:ext cx="932508" cy="39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4" h="2722" extrusionOk="0">
                      <a:moveTo>
                        <a:pt x="3727" y="0"/>
                      </a:moveTo>
                      <a:cubicBezTo>
                        <a:pt x="3656" y="0"/>
                        <a:pt x="3584" y="3"/>
                        <a:pt x="3511" y="8"/>
                      </a:cubicBezTo>
                      <a:cubicBezTo>
                        <a:pt x="2228" y="95"/>
                        <a:pt x="1200" y="922"/>
                        <a:pt x="1" y="1351"/>
                      </a:cubicBezTo>
                      <a:cubicBezTo>
                        <a:pt x="770" y="2178"/>
                        <a:pt x="1912" y="2722"/>
                        <a:pt x="3141" y="2722"/>
                      </a:cubicBezTo>
                      <a:cubicBezTo>
                        <a:pt x="4455" y="2722"/>
                        <a:pt x="5624" y="2121"/>
                        <a:pt x="6423" y="1207"/>
                      </a:cubicBezTo>
                      <a:cubicBezTo>
                        <a:pt x="5621" y="566"/>
                        <a:pt x="4769" y="0"/>
                        <a:pt x="37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5" name="Google Shape;5715;p36"/>
              <p:cNvGrpSpPr/>
              <p:nvPr/>
            </p:nvGrpSpPr>
            <p:grpSpPr>
              <a:xfrm>
                <a:off x="7524360" y="1017713"/>
                <a:ext cx="561021" cy="545994"/>
                <a:chOff x="6135492" y="1597374"/>
                <a:chExt cx="758751" cy="738429"/>
              </a:xfrm>
            </p:grpSpPr>
            <p:sp>
              <p:nvSpPr>
                <p:cNvPr id="5716" name="Google Shape;5716;p36"/>
                <p:cNvSpPr/>
                <p:nvPr/>
              </p:nvSpPr>
              <p:spPr>
                <a:xfrm>
                  <a:off x="6135492" y="1597374"/>
                  <a:ext cx="758751" cy="73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5087" extrusionOk="0">
                      <a:moveTo>
                        <a:pt x="2591" y="0"/>
                      </a:moveTo>
                      <a:cubicBezTo>
                        <a:pt x="2556" y="0"/>
                        <a:pt x="2521" y="1"/>
                        <a:pt x="2486" y="2"/>
                      </a:cubicBezTo>
                      <a:cubicBezTo>
                        <a:pt x="1086" y="87"/>
                        <a:pt x="1" y="1286"/>
                        <a:pt x="88" y="2686"/>
                      </a:cubicBezTo>
                      <a:cubicBezTo>
                        <a:pt x="143" y="4048"/>
                        <a:pt x="1283" y="5087"/>
                        <a:pt x="2634" y="5087"/>
                      </a:cubicBezTo>
                      <a:cubicBezTo>
                        <a:pt x="2670" y="5087"/>
                        <a:pt x="2706" y="5086"/>
                        <a:pt x="2742" y="5084"/>
                      </a:cubicBezTo>
                      <a:cubicBezTo>
                        <a:pt x="4142" y="4998"/>
                        <a:pt x="5227" y="3828"/>
                        <a:pt x="5140" y="2428"/>
                      </a:cubicBezTo>
                      <a:cubicBezTo>
                        <a:pt x="5084" y="1065"/>
                        <a:pt x="3944" y="0"/>
                        <a:pt x="25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36"/>
                <p:cNvSpPr/>
                <p:nvPr/>
              </p:nvSpPr>
              <p:spPr>
                <a:xfrm>
                  <a:off x="6313895" y="1597664"/>
                  <a:ext cx="435190" cy="112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776" extrusionOk="0">
                      <a:moveTo>
                        <a:pt x="1399" y="0"/>
                      </a:moveTo>
                      <a:cubicBezTo>
                        <a:pt x="885" y="0"/>
                        <a:pt x="400" y="172"/>
                        <a:pt x="1" y="427"/>
                      </a:cubicBezTo>
                      <a:cubicBezTo>
                        <a:pt x="85" y="457"/>
                        <a:pt x="172" y="484"/>
                        <a:pt x="257" y="542"/>
                      </a:cubicBezTo>
                      <a:cubicBezTo>
                        <a:pt x="572" y="685"/>
                        <a:pt x="885" y="743"/>
                        <a:pt x="1257" y="770"/>
                      </a:cubicBezTo>
                      <a:cubicBezTo>
                        <a:pt x="1337" y="774"/>
                        <a:pt x="1417" y="776"/>
                        <a:pt x="1497" y="776"/>
                      </a:cubicBezTo>
                      <a:cubicBezTo>
                        <a:pt x="2009" y="776"/>
                        <a:pt x="2503" y="698"/>
                        <a:pt x="2997" y="599"/>
                      </a:cubicBezTo>
                      <a:cubicBezTo>
                        <a:pt x="2570" y="229"/>
                        <a:pt x="1999" y="0"/>
                        <a:pt x="13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36"/>
                <p:cNvSpPr/>
                <p:nvPr/>
              </p:nvSpPr>
              <p:spPr>
                <a:xfrm>
                  <a:off x="6148121" y="1755164"/>
                  <a:ext cx="733639" cy="391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4" h="2695" extrusionOk="0">
                      <a:moveTo>
                        <a:pt x="4596" y="0"/>
                      </a:moveTo>
                      <a:cubicBezTo>
                        <a:pt x="4197" y="0"/>
                        <a:pt x="3769" y="172"/>
                        <a:pt x="3397" y="256"/>
                      </a:cubicBezTo>
                      <a:cubicBezTo>
                        <a:pt x="2997" y="370"/>
                        <a:pt x="2570" y="457"/>
                        <a:pt x="2141" y="484"/>
                      </a:cubicBezTo>
                      <a:cubicBezTo>
                        <a:pt x="1962" y="497"/>
                        <a:pt x="1778" y="504"/>
                        <a:pt x="1593" y="504"/>
                      </a:cubicBezTo>
                      <a:cubicBezTo>
                        <a:pt x="1336" y="504"/>
                        <a:pt x="1077" y="490"/>
                        <a:pt x="827" y="457"/>
                      </a:cubicBezTo>
                      <a:cubicBezTo>
                        <a:pt x="629" y="427"/>
                        <a:pt x="428" y="400"/>
                        <a:pt x="229" y="400"/>
                      </a:cubicBezTo>
                      <a:cubicBezTo>
                        <a:pt x="85" y="713"/>
                        <a:pt x="1" y="1085"/>
                        <a:pt x="1" y="1455"/>
                      </a:cubicBezTo>
                      <a:cubicBezTo>
                        <a:pt x="1" y="1912"/>
                        <a:pt x="115" y="2312"/>
                        <a:pt x="314" y="2684"/>
                      </a:cubicBezTo>
                      <a:cubicBezTo>
                        <a:pt x="384" y="2691"/>
                        <a:pt x="455" y="2694"/>
                        <a:pt x="526" y="2694"/>
                      </a:cubicBezTo>
                      <a:cubicBezTo>
                        <a:pt x="742" y="2694"/>
                        <a:pt x="963" y="2663"/>
                        <a:pt x="1200" y="2597"/>
                      </a:cubicBezTo>
                      <a:cubicBezTo>
                        <a:pt x="1714" y="2426"/>
                        <a:pt x="2171" y="2140"/>
                        <a:pt x="2684" y="1912"/>
                      </a:cubicBezTo>
                      <a:cubicBezTo>
                        <a:pt x="3454" y="1599"/>
                        <a:pt x="4254" y="1341"/>
                        <a:pt x="5053" y="1113"/>
                      </a:cubicBezTo>
                      <a:cubicBezTo>
                        <a:pt x="4996" y="685"/>
                        <a:pt x="4825" y="313"/>
                        <a:pt x="45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36"/>
                <p:cNvSpPr/>
                <p:nvPr/>
              </p:nvSpPr>
              <p:spPr>
                <a:xfrm>
                  <a:off x="6405056" y="2077857"/>
                  <a:ext cx="460012" cy="257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1775" extrusionOk="0">
                      <a:moveTo>
                        <a:pt x="2840" y="1"/>
                      </a:moveTo>
                      <a:cubicBezTo>
                        <a:pt x="2625" y="1"/>
                        <a:pt x="2405" y="14"/>
                        <a:pt x="2198" y="89"/>
                      </a:cubicBezTo>
                      <a:cubicBezTo>
                        <a:pt x="1771" y="203"/>
                        <a:pt x="1399" y="461"/>
                        <a:pt x="1029" y="717"/>
                      </a:cubicBezTo>
                      <a:cubicBezTo>
                        <a:pt x="656" y="975"/>
                        <a:pt x="286" y="1288"/>
                        <a:pt x="1" y="1660"/>
                      </a:cubicBezTo>
                      <a:cubicBezTo>
                        <a:pt x="229" y="1745"/>
                        <a:pt x="485" y="1774"/>
                        <a:pt x="771" y="1774"/>
                      </a:cubicBezTo>
                      <a:cubicBezTo>
                        <a:pt x="1885" y="1774"/>
                        <a:pt x="2856" y="1032"/>
                        <a:pt x="3169" y="4"/>
                      </a:cubicBezTo>
                      <a:cubicBezTo>
                        <a:pt x="3062" y="4"/>
                        <a:pt x="2951" y="1"/>
                        <a:pt x="28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0" name="Google Shape;5720;p36"/>
              <p:cNvGrpSpPr/>
              <p:nvPr/>
            </p:nvGrpSpPr>
            <p:grpSpPr>
              <a:xfrm>
                <a:off x="7975817" y="2571751"/>
                <a:ext cx="270184" cy="270184"/>
                <a:chOff x="8736342" y="1127801"/>
                <a:chExt cx="270184" cy="270184"/>
              </a:xfrm>
            </p:grpSpPr>
            <p:sp>
              <p:nvSpPr>
                <p:cNvPr id="5721" name="Google Shape;5721;p36"/>
                <p:cNvSpPr/>
                <p:nvPr/>
              </p:nvSpPr>
              <p:spPr>
                <a:xfrm>
                  <a:off x="8736342" y="1127801"/>
                  <a:ext cx="270184" cy="270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429" extrusionOk="0">
                      <a:moveTo>
                        <a:pt x="1199" y="0"/>
                      </a:moveTo>
                      <a:cubicBezTo>
                        <a:pt x="544" y="0"/>
                        <a:pt x="0" y="544"/>
                        <a:pt x="0" y="1229"/>
                      </a:cubicBezTo>
                      <a:cubicBezTo>
                        <a:pt x="0" y="1457"/>
                        <a:pt x="57" y="1686"/>
                        <a:pt x="172" y="1884"/>
                      </a:cubicBezTo>
                      <a:cubicBezTo>
                        <a:pt x="400" y="2200"/>
                        <a:pt x="772" y="2428"/>
                        <a:pt x="1199" y="2428"/>
                      </a:cubicBezTo>
                      <a:cubicBezTo>
                        <a:pt x="1857" y="2428"/>
                        <a:pt x="2428" y="1884"/>
                        <a:pt x="2428" y="1229"/>
                      </a:cubicBezTo>
                      <a:cubicBezTo>
                        <a:pt x="2428" y="1000"/>
                        <a:pt x="2341" y="772"/>
                        <a:pt x="2227" y="571"/>
                      </a:cubicBezTo>
                      <a:cubicBezTo>
                        <a:pt x="2029" y="228"/>
                        <a:pt x="1629" y="0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36"/>
                <p:cNvSpPr/>
                <p:nvPr/>
              </p:nvSpPr>
              <p:spPr>
                <a:xfrm>
                  <a:off x="8869709" y="1191314"/>
                  <a:ext cx="41490" cy="4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373" extrusionOk="0">
                      <a:moveTo>
                        <a:pt x="0" y="201"/>
                      </a:moveTo>
                      <a:cubicBezTo>
                        <a:pt x="8" y="221"/>
                        <a:pt x="16" y="242"/>
                        <a:pt x="27" y="261"/>
                      </a:cubicBezTo>
                      <a:lnTo>
                        <a:pt x="27" y="261"/>
                      </a:lnTo>
                      <a:cubicBezTo>
                        <a:pt x="20" y="245"/>
                        <a:pt x="13" y="226"/>
                        <a:pt x="0" y="201"/>
                      </a:cubicBezTo>
                      <a:close/>
                      <a:moveTo>
                        <a:pt x="201" y="0"/>
                      </a:moveTo>
                      <a:cubicBezTo>
                        <a:pt x="245" y="15"/>
                        <a:pt x="289" y="38"/>
                        <a:pt x="321" y="71"/>
                      </a:cubicBezTo>
                      <a:lnTo>
                        <a:pt x="321" y="71"/>
                      </a:lnTo>
                      <a:cubicBezTo>
                        <a:pt x="292" y="57"/>
                        <a:pt x="252" y="57"/>
                        <a:pt x="229" y="57"/>
                      </a:cubicBezTo>
                      <a:cubicBezTo>
                        <a:pt x="115" y="57"/>
                        <a:pt x="58" y="114"/>
                        <a:pt x="58" y="228"/>
                      </a:cubicBezTo>
                      <a:lnTo>
                        <a:pt x="58" y="306"/>
                      </a:lnTo>
                      <a:lnTo>
                        <a:pt x="58" y="306"/>
                      </a:lnTo>
                      <a:cubicBezTo>
                        <a:pt x="46" y="292"/>
                        <a:pt x="36" y="277"/>
                        <a:pt x="27" y="261"/>
                      </a:cubicBezTo>
                      <a:lnTo>
                        <a:pt x="27" y="261"/>
                      </a:lnTo>
                      <a:cubicBezTo>
                        <a:pt x="35" y="282"/>
                        <a:pt x="42" y="298"/>
                        <a:pt x="58" y="315"/>
                      </a:cubicBezTo>
                      <a:lnTo>
                        <a:pt x="58" y="306"/>
                      </a:lnTo>
                      <a:lnTo>
                        <a:pt x="58" y="306"/>
                      </a:lnTo>
                      <a:cubicBezTo>
                        <a:pt x="91" y="345"/>
                        <a:pt x="137" y="372"/>
                        <a:pt x="201" y="372"/>
                      </a:cubicBezTo>
                      <a:cubicBezTo>
                        <a:pt x="286" y="372"/>
                        <a:pt x="373" y="286"/>
                        <a:pt x="373" y="201"/>
                      </a:cubicBezTo>
                      <a:cubicBezTo>
                        <a:pt x="373" y="145"/>
                        <a:pt x="352" y="103"/>
                        <a:pt x="321" y="71"/>
                      </a:cubicBezTo>
                      <a:lnTo>
                        <a:pt x="321" y="71"/>
                      </a:lnTo>
                      <a:cubicBezTo>
                        <a:pt x="329" y="75"/>
                        <a:pt x="337" y="80"/>
                        <a:pt x="343" y="87"/>
                      </a:cubicBezTo>
                      <a:cubicBezTo>
                        <a:pt x="316" y="57"/>
                        <a:pt x="259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3" name="Google Shape;5723;p36"/>
                <p:cNvSpPr/>
                <p:nvPr/>
              </p:nvSpPr>
              <p:spPr>
                <a:xfrm>
                  <a:off x="8869709" y="1191314"/>
                  <a:ext cx="38264" cy="35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316" extrusionOk="0">
                      <a:moveTo>
                        <a:pt x="201" y="0"/>
                      </a:moveTo>
                      <a:cubicBezTo>
                        <a:pt x="87" y="0"/>
                        <a:pt x="0" y="87"/>
                        <a:pt x="0" y="201"/>
                      </a:cubicBezTo>
                      <a:cubicBezTo>
                        <a:pt x="30" y="258"/>
                        <a:pt x="30" y="286"/>
                        <a:pt x="58" y="315"/>
                      </a:cubicBezTo>
                      <a:lnTo>
                        <a:pt x="58" y="228"/>
                      </a:lnTo>
                      <a:cubicBezTo>
                        <a:pt x="58" y="114"/>
                        <a:pt x="115" y="57"/>
                        <a:pt x="229" y="57"/>
                      </a:cubicBezTo>
                      <a:cubicBezTo>
                        <a:pt x="259" y="57"/>
                        <a:pt x="316" y="57"/>
                        <a:pt x="343" y="87"/>
                      </a:cubicBezTo>
                      <a:cubicBezTo>
                        <a:pt x="316" y="57"/>
                        <a:pt x="259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4" name="Google Shape;5724;p36"/>
                <p:cNvSpPr/>
                <p:nvPr/>
              </p:nvSpPr>
              <p:spPr>
                <a:xfrm>
                  <a:off x="8911088" y="1321567"/>
                  <a:ext cx="41267" cy="3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344" extrusionOk="0">
                      <a:moveTo>
                        <a:pt x="1" y="200"/>
                      </a:moveTo>
                      <a:cubicBezTo>
                        <a:pt x="1" y="234"/>
                        <a:pt x="14" y="263"/>
                        <a:pt x="35" y="287"/>
                      </a:cubicBezTo>
                      <a:lnTo>
                        <a:pt x="35" y="287"/>
                      </a:lnTo>
                      <a:cubicBezTo>
                        <a:pt x="16" y="258"/>
                        <a:pt x="1" y="221"/>
                        <a:pt x="1" y="200"/>
                      </a:cubicBezTo>
                      <a:close/>
                      <a:moveTo>
                        <a:pt x="199" y="1"/>
                      </a:moveTo>
                      <a:lnTo>
                        <a:pt x="199" y="1"/>
                      </a:lnTo>
                      <a:cubicBezTo>
                        <a:pt x="256" y="1"/>
                        <a:pt x="311" y="36"/>
                        <a:pt x="343" y="85"/>
                      </a:cubicBezTo>
                      <a:lnTo>
                        <a:pt x="343" y="85"/>
                      </a:lnTo>
                      <a:cubicBezTo>
                        <a:pt x="313" y="58"/>
                        <a:pt x="256" y="28"/>
                        <a:pt x="229" y="28"/>
                      </a:cubicBezTo>
                      <a:cubicBezTo>
                        <a:pt x="115" y="28"/>
                        <a:pt x="28" y="115"/>
                        <a:pt x="28" y="200"/>
                      </a:cubicBezTo>
                      <a:cubicBezTo>
                        <a:pt x="28" y="252"/>
                        <a:pt x="53" y="281"/>
                        <a:pt x="57" y="307"/>
                      </a:cubicBezTo>
                      <a:lnTo>
                        <a:pt x="57" y="307"/>
                      </a:lnTo>
                      <a:cubicBezTo>
                        <a:pt x="49" y="301"/>
                        <a:pt x="42" y="294"/>
                        <a:pt x="35" y="287"/>
                      </a:cubicBezTo>
                      <a:lnTo>
                        <a:pt x="35" y="287"/>
                      </a:lnTo>
                      <a:cubicBezTo>
                        <a:pt x="42" y="297"/>
                        <a:pt x="50" y="306"/>
                        <a:pt x="58" y="314"/>
                      </a:cubicBezTo>
                      <a:cubicBezTo>
                        <a:pt x="58" y="311"/>
                        <a:pt x="58" y="309"/>
                        <a:pt x="57" y="307"/>
                      </a:cubicBezTo>
                      <a:lnTo>
                        <a:pt x="57" y="307"/>
                      </a:lnTo>
                      <a:cubicBezTo>
                        <a:pt x="89" y="330"/>
                        <a:pt x="130" y="343"/>
                        <a:pt x="172" y="343"/>
                      </a:cubicBezTo>
                      <a:cubicBezTo>
                        <a:pt x="286" y="343"/>
                        <a:pt x="371" y="286"/>
                        <a:pt x="371" y="172"/>
                      </a:cubicBezTo>
                      <a:cubicBezTo>
                        <a:pt x="371" y="142"/>
                        <a:pt x="360" y="111"/>
                        <a:pt x="343" y="85"/>
                      </a:cubicBezTo>
                      <a:lnTo>
                        <a:pt x="343" y="85"/>
                      </a:lnTo>
                      <a:cubicBezTo>
                        <a:pt x="343" y="85"/>
                        <a:pt x="343" y="85"/>
                        <a:pt x="343" y="85"/>
                      </a:cubicBezTo>
                      <a:cubicBezTo>
                        <a:pt x="314" y="28"/>
                        <a:pt x="257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36"/>
                <p:cNvSpPr/>
                <p:nvPr/>
              </p:nvSpPr>
              <p:spPr>
                <a:xfrm>
                  <a:off x="8911088" y="1321567"/>
                  <a:ext cx="38264" cy="3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314" extrusionOk="0">
                      <a:moveTo>
                        <a:pt x="172" y="1"/>
                      </a:moveTo>
                      <a:cubicBezTo>
                        <a:pt x="85" y="1"/>
                        <a:pt x="1" y="85"/>
                        <a:pt x="1" y="172"/>
                      </a:cubicBezTo>
                      <a:lnTo>
                        <a:pt x="1" y="200"/>
                      </a:lnTo>
                      <a:cubicBezTo>
                        <a:pt x="1" y="229"/>
                        <a:pt x="28" y="286"/>
                        <a:pt x="58" y="314"/>
                      </a:cubicBezTo>
                      <a:cubicBezTo>
                        <a:pt x="58" y="286"/>
                        <a:pt x="28" y="257"/>
                        <a:pt x="28" y="200"/>
                      </a:cubicBezTo>
                      <a:cubicBezTo>
                        <a:pt x="28" y="115"/>
                        <a:pt x="115" y="28"/>
                        <a:pt x="229" y="28"/>
                      </a:cubicBezTo>
                      <a:cubicBezTo>
                        <a:pt x="257" y="28"/>
                        <a:pt x="314" y="58"/>
                        <a:pt x="343" y="85"/>
                      </a:cubicBezTo>
                      <a:cubicBezTo>
                        <a:pt x="314" y="28"/>
                        <a:pt x="257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36"/>
                <p:cNvSpPr/>
                <p:nvPr/>
              </p:nvSpPr>
              <p:spPr>
                <a:xfrm>
                  <a:off x="8844348" y="1347040"/>
                  <a:ext cx="22469" cy="1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72" extrusionOk="0">
                      <a:moveTo>
                        <a:pt x="114" y="0"/>
                      </a:moveTo>
                      <a:cubicBezTo>
                        <a:pt x="87" y="0"/>
                        <a:pt x="30" y="0"/>
                        <a:pt x="30" y="28"/>
                      </a:cubicBezTo>
                      <a:cubicBezTo>
                        <a:pt x="12" y="45"/>
                        <a:pt x="5" y="62"/>
                        <a:pt x="2" y="72"/>
                      </a:cubicBezTo>
                      <a:lnTo>
                        <a:pt x="2" y="72"/>
                      </a:lnTo>
                      <a:cubicBezTo>
                        <a:pt x="1" y="67"/>
                        <a:pt x="0" y="62"/>
                        <a:pt x="0" y="57"/>
                      </a:cubicBezTo>
                      <a:lnTo>
                        <a:pt x="0" y="85"/>
                      </a:lnTo>
                      <a:cubicBezTo>
                        <a:pt x="0" y="85"/>
                        <a:pt x="0" y="80"/>
                        <a:pt x="2" y="72"/>
                      </a:cubicBezTo>
                      <a:lnTo>
                        <a:pt x="2" y="72"/>
                      </a:lnTo>
                      <a:cubicBezTo>
                        <a:pt x="9" y="101"/>
                        <a:pt x="34" y="142"/>
                        <a:pt x="57" y="142"/>
                      </a:cubicBezTo>
                      <a:cubicBezTo>
                        <a:pt x="57" y="172"/>
                        <a:pt x="87" y="172"/>
                        <a:pt x="114" y="172"/>
                      </a:cubicBezTo>
                      <a:cubicBezTo>
                        <a:pt x="144" y="172"/>
                        <a:pt x="171" y="142"/>
                        <a:pt x="201" y="114"/>
                      </a:cubicBezTo>
                      <a:lnTo>
                        <a:pt x="201" y="57"/>
                      </a:lnTo>
                      <a:cubicBezTo>
                        <a:pt x="201" y="57"/>
                        <a:pt x="171" y="28"/>
                        <a:pt x="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36"/>
                <p:cNvSpPr/>
                <p:nvPr/>
              </p:nvSpPr>
              <p:spPr>
                <a:xfrm>
                  <a:off x="8844348" y="1343703"/>
                  <a:ext cx="22469" cy="12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15" extrusionOk="0">
                      <a:moveTo>
                        <a:pt x="87" y="1"/>
                      </a:moveTo>
                      <a:cubicBezTo>
                        <a:pt x="57" y="1"/>
                        <a:pt x="30" y="1"/>
                        <a:pt x="30" y="30"/>
                      </a:cubicBezTo>
                      <a:lnTo>
                        <a:pt x="0" y="58"/>
                      </a:lnTo>
                      <a:lnTo>
                        <a:pt x="0" y="115"/>
                      </a:lnTo>
                      <a:cubicBezTo>
                        <a:pt x="0" y="115"/>
                        <a:pt x="0" y="87"/>
                        <a:pt x="30" y="58"/>
                      </a:cubicBezTo>
                      <a:cubicBezTo>
                        <a:pt x="30" y="30"/>
                        <a:pt x="87" y="30"/>
                        <a:pt x="114" y="30"/>
                      </a:cubicBezTo>
                      <a:lnTo>
                        <a:pt x="171" y="30"/>
                      </a:lnTo>
                      <a:cubicBezTo>
                        <a:pt x="171" y="58"/>
                        <a:pt x="201" y="87"/>
                        <a:pt x="201" y="87"/>
                      </a:cubicBezTo>
                      <a:cubicBezTo>
                        <a:pt x="201" y="58"/>
                        <a:pt x="201" y="30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36"/>
                <p:cNvSpPr/>
                <p:nvPr/>
              </p:nvSpPr>
              <p:spPr>
                <a:xfrm>
                  <a:off x="8850689" y="1273849"/>
                  <a:ext cx="22469" cy="22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44" y="0"/>
                      </a:moveTo>
                      <a:cubicBezTo>
                        <a:pt x="158" y="16"/>
                        <a:pt x="174" y="23"/>
                        <a:pt x="185" y="31"/>
                      </a:cubicBezTo>
                      <a:lnTo>
                        <a:pt x="185" y="31"/>
                      </a:lnTo>
                      <a:cubicBezTo>
                        <a:pt x="176" y="20"/>
                        <a:pt x="163" y="10"/>
                        <a:pt x="144" y="0"/>
                      </a:cubicBezTo>
                      <a:close/>
                      <a:moveTo>
                        <a:pt x="0" y="115"/>
                      </a:moveTo>
                      <a:lnTo>
                        <a:pt x="0" y="115"/>
                      </a:lnTo>
                      <a:cubicBezTo>
                        <a:pt x="0" y="123"/>
                        <a:pt x="2" y="128"/>
                        <a:pt x="5" y="133"/>
                      </a:cubicBezTo>
                      <a:lnTo>
                        <a:pt x="5" y="133"/>
                      </a:lnTo>
                      <a:cubicBezTo>
                        <a:pt x="2" y="126"/>
                        <a:pt x="0" y="120"/>
                        <a:pt x="0" y="115"/>
                      </a:cubicBezTo>
                      <a:close/>
                      <a:moveTo>
                        <a:pt x="5" y="133"/>
                      </a:moveTo>
                      <a:lnTo>
                        <a:pt x="5" y="133"/>
                      </a:lnTo>
                      <a:cubicBezTo>
                        <a:pt x="11" y="144"/>
                        <a:pt x="19" y="155"/>
                        <a:pt x="29" y="166"/>
                      </a:cubicBezTo>
                      <a:lnTo>
                        <a:pt x="29" y="166"/>
                      </a:lnTo>
                      <a:cubicBezTo>
                        <a:pt x="27" y="150"/>
                        <a:pt x="13" y="145"/>
                        <a:pt x="5" y="133"/>
                      </a:cubicBezTo>
                      <a:close/>
                      <a:moveTo>
                        <a:pt x="114" y="30"/>
                      </a:moveTo>
                      <a:cubicBezTo>
                        <a:pt x="87" y="30"/>
                        <a:pt x="30" y="58"/>
                        <a:pt x="30" y="115"/>
                      </a:cubicBezTo>
                      <a:lnTo>
                        <a:pt x="30" y="167"/>
                      </a:lnTo>
                      <a:lnTo>
                        <a:pt x="30" y="167"/>
                      </a:lnTo>
                      <a:cubicBezTo>
                        <a:pt x="30" y="166"/>
                        <a:pt x="30" y="166"/>
                        <a:pt x="29" y="166"/>
                      </a:cubicBezTo>
                      <a:lnTo>
                        <a:pt x="29" y="166"/>
                      </a:lnTo>
                      <a:cubicBezTo>
                        <a:pt x="30" y="168"/>
                        <a:pt x="30" y="170"/>
                        <a:pt x="30" y="172"/>
                      </a:cubicBezTo>
                      <a:lnTo>
                        <a:pt x="30" y="167"/>
                      </a:lnTo>
                      <a:lnTo>
                        <a:pt x="30" y="167"/>
                      </a:lnTo>
                      <a:cubicBezTo>
                        <a:pt x="48" y="186"/>
                        <a:pt x="71" y="201"/>
                        <a:pt x="87" y="201"/>
                      </a:cubicBezTo>
                      <a:lnTo>
                        <a:pt x="114" y="201"/>
                      </a:lnTo>
                      <a:cubicBezTo>
                        <a:pt x="171" y="201"/>
                        <a:pt x="201" y="172"/>
                        <a:pt x="201" y="115"/>
                      </a:cubicBezTo>
                      <a:cubicBezTo>
                        <a:pt x="201" y="89"/>
                        <a:pt x="201" y="70"/>
                        <a:pt x="196" y="53"/>
                      </a:cubicBezTo>
                      <a:lnTo>
                        <a:pt x="196" y="53"/>
                      </a:lnTo>
                      <a:cubicBezTo>
                        <a:pt x="199" y="56"/>
                        <a:pt x="201" y="58"/>
                        <a:pt x="201" y="58"/>
                      </a:cubicBezTo>
                      <a:cubicBezTo>
                        <a:pt x="201" y="45"/>
                        <a:pt x="194" y="38"/>
                        <a:pt x="185" y="31"/>
                      </a:cubicBezTo>
                      <a:lnTo>
                        <a:pt x="185" y="31"/>
                      </a:lnTo>
                      <a:cubicBezTo>
                        <a:pt x="190" y="38"/>
                        <a:pt x="194" y="45"/>
                        <a:pt x="196" y="53"/>
                      </a:cubicBezTo>
                      <a:lnTo>
                        <a:pt x="196" y="53"/>
                      </a:lnTo>
                      <a:cubicBezTo>
                        <a:pt x="187" y="46"/>
                        <a:pt x="165" y="30"/>
                        <a:pt x="144" y="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36"/>
                <p:cNvSpPr/>
                <p:nvPr/>
              </p:nvSpPr>
              <p:spPr>
                <a:xfrm>
                  <a:off x="8850689" y="1273849"/>
                  <a:ext cx="22469" cy="1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72" extrusionOk="0">
                      <a:moveTo>
                        <a:pt x="114" y="0"/>
                      </a:moveTo>
                      <a:cubicBezTo>
                        <a:pt x="57" y="0"/>
                        <a:pt x="30" y="30"/>
                        <a:pt x="0" y="87"/>
                      </a:cubicBezTo>
                      <a:lnTo>
                        <a:pt x="0" y="115"/>
                      </a:lnTo>
                      <a:cubicBezTo>
                        <a:pt x="0" y="144"/>
                        <a:pt x="30" y="144"/>
                        <a:pt x="30" y="172"/>
                      </a:cubicBezTo>
                      <a:lnTo>
                        <a:pt x="30" y="115"/>
                      </a:lnTo>
                      <a:cubicBezTo>
                        <a:pt x="30" y="58"/>
                        <a:pt x="87" y="30"/>
                        <a:pt x="114" y="30"/>
                      </a:cubicBezTo>
                      <a:lnTo>
                        <a:pt x="144" y="30"/>
                      </a:lnTo>
                      <a:cubicBezTo>
                        <a:pt x="171" y="30"/>
                        <a:pt x="201" y="58"/>
                        <a:pt x="201" y="58"/>
                      </a:cubicBezTo>
                      <a:cubicBezTo>
                        <a:pt x="201" y="30"/>
                        <a:pt x="171" y="30"/>
                        <a:pt x="1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36"/>
                <p:cNvSpPr/>
                <p:nvPr/>
              </p:nvSpPr>
              <p:spPr>
                <a:xfrm>
                  <a:off x="8980942" y="1296206"/>
                  <a:ext cx="12903" cy="12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115" extrusionOk="0">
                      <a:moveTo>
                        <a:pt x="58" y="0"/>
                      </a:moveTo>
                      <a:cubicBezTo>
                        <a:pt x="28" y="0"/>
                        <a:pt x="28" y="28"/>
                        <a:pt x="1" y="58"/>
                      </a:cubicBezTo>
                      <a:cubicBezTo>
                        <a:pt x="1" y="85"/>
                        <a:pt x="28" y="115"/>
                        <a:pt x="58" y="115"/>
                      </a:cubicBezTo>
                      <a:cubicBezTo>
                        <a:pt x="85" y="115"/>
                        <a:pt x="115" y="85"/>
                        <a:pt x="115" y="58"/>
                      </a:cubicBezTo>
                      <a:cubicBezTo>
                        <a:pt x="115" y="47"/>
                        <a:pt x="115" y="37"/>
                        <a:pt x="114" y="28"/>
                      </a:cubicBezTo>
                      <a:lnTo>
                        <a:pt x="114" y="28"/>
                      </a:lnTo>
                      <a:cubicBezTo>
                        <a:pt x="115" y="28"/>
                        <a:pt x="115" y="28"/>
                        <a:pt x="115" y="28"/>
                      </a:cubicBezTo>
                      <a:lnTo>
                        <a:pt x="113" y="26"/>
                      </a:lnTo>
                      <a:lnTo>
                        <a:pt x="113" y="26"/>
                      </a:lnTo>
                      <a:cubicBezTo>
                        <a:pt x="114" y="27"/>
                        <a:pt x="114" y="27"/>
                        <a:pt x="114" y="28"/>
                      </a:cubicBezTo>
                      <a:lnTo>
                        <a:pt x="114" y="28"/>
                      </a:lnTo>
                      <a:cubicBezTo>
                        <a:pt x="108" y="27"/>
                        <a:pt x="85" y="24"/>
                        <a:pt x="85" y="0"/>
                      </a:cubicBezTo>
                      <a:lnTo>
                        <a:pt x="85" y="0"/>
                      </a:lnTo>
                      <a:lnTo>
                        <a:pt x="113" y="26"/>
                      </a:lnTo>
                      <a:lnTo>
                        <a:pt x="113" y="26"/>
                      </a:lnTo>
                      <a:cubicBezTo>
                        <a:pt x="111" y="11"/>
                        <a:pt x="104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36"/>
                <p:cNvSpPr/>
                <p:nvPr/>
              </p:nvSpPr>
              <p:spPr>
                <a:xfrm>
                  <a:off x="8980942" y="1296206"/>
                  <a:ext cx="12903" cy="6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58" extrusionOk="0">
                      <a:moveTo>
                        <a:pt x="85" y="0"/>
                      </a:moveTo>
                      <a:cubicBezTo>
                        <a:pt x="85" y="28"/>
                        <a:pt x="115" y="28"/>
                        <a:pt x="115" y="28"/>
                      </a:cubicBezTo>
                      <a:lnTo>
                        <a:pt x="85" y="0"/>
                      </a:lnTo>
                      <a:close/>
                      <a:moveTo>
                        <a:pt x="58" y="0"/>
                      </a:moveTo>
                      <a:cubicBezTo>
                        <a:pt x="28" y="0"/>
                        <a:pt x="1" y="28"/>
                        <a:pt x="1" y="58"/>
                      </a:cubicBezTo>
                      <a:cubicBezTo>
                        <a:pt x="28" y="28"/>
                        <a:pt x="28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36"/>
                <p:cNvSpPr/>
                <p:nvPr/>
              </p:nvSpPr>
              <p:spPr>
                <a:xfrm>
                  <a:off x="8761703" y="1229467"/>
                  <a:ext cx="12792" cy="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114" extrusionOk="0">
                      <a:moveTo>
                        <a:pt x="88" y="0"/>
                      </a:moveTo>
                      <a:cubicBezTo>
                        <a:pt x="102" y="15"/>
                        <a:pt x="108" y="22"/>
                        <a:pt x="112" y="29"/>
                      </a:cubicBezTo>
                      <a:lnTo>
                        <a:pt x="115" y="29"/>
                      </a:lnTo>
                      <a:lnTo>
                        <a:pt x="88" y="0"/>
                      </a:lnTo>
                      <a:close/>
                      <a:moveTo>
                        <a:pt x="58" y="29"/>
                      </a:moveTo>
                      <a:cubicBezTo>
                        <a:pt x="30" y="29"/>
                        <a:pt x="1" y="29"/>
                        <a:pt x="1" y="57"/>
                      </a:cubicBezTo>
                      <a:cubicBezTo>
                        <a:pt x="1" y="86"/>
                        <a:pt x="30" y="114"/>
                        <a:pt x="58" y="114"/>
                      </a:cubicBezTo>
                      <a:cubicBezTo>
                        <a:pt x="87" y="114"/>
                        <a:pt x="115" y="114"/>
                        <a:pt x="115" y="86"/>
                      </a:cubicBezTo>
                      <a:lnTo>
                        <a:pt x="115" y="57"/>
                      </a:lnTo>
                      <a:cubicBezTo>
                        <a:pt x="115" y="43"/>
                        <a:pt x="115" y="36"/>
                        <a:pt x="112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36"/>
                <p:cNvSpPr/>
                <p:nvPr/>
              </p:nvSpPr>
              <p:spPr>
                <a:xfrm>
                  <a:off x="8761703" y="1229356"/>
                  <a:ext cx="12792" cy="6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58" extrusionOk="0">
                      <a:moveTo>
                        <a:pt x="58" y="1"/>
                      </a:moveTo>
                      <a:cubicBezTo>
                        <a:pt x="30" y="1"/>
                        <a:pt x="1" y="30"/>
                        <a:pt x="1" y="58"/>
                      </a:cubicBezTo>
                      <a:lnTo>
                        <a:pt x="1" y="58"/>
                      </a:lnTo>
                      <a:cubicBezTo>
                        <a:pt x="1" y="30"/>
                        <a:pt x="30" y="30"/>
                        <a:pt x="58" y="30"/>
                      </a:cubicBezTo>
                      <a:lnTo>
                        <a:pt x="115" y="30"/>
                      </a:ln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36"/>
                <p:cNvSpPr/>
                <p:nvPr/>
              </p:nvSpPr>
              <p:spPr>
                <a:xfrm>
                  <a:off x="8803192" y="1150158"/>
                  <a:ext cx="38153" cy="4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371" extrusionOk="0">
                      <a:moveTo>
                        <a:pt x="199" y="0"/>
                      </a:moveTo>
                      <a:cubicBezTo>
                        <a:pt x="224" y="8"/>
                        <a:pt x="247" y="19"/>
                        <a:pt x="267" y="32"/>
                      </a:cubicBezTo>
                      <a:lnTo>
                        <a:pt x="267" y="32"/>
                      </a:lnTo>
                      <a:cubicBezTo>
                        <a:pt x="249" y="14"/>
                        <a:pt x="227" y="0"/>
                        <a:pt x="199" y="0"/>
                      </a:cubicBezTo>
                      <a:close/>
                      <a:moveTo>
                        <a:pt x="0" y="199"/>
                      </a:moveTo>
                      <a:cubicBezTo>
                        <a:pt x="0" y="224"/>
                        <a:pt x="5" y="243"/>
                        <a:pt x="14" y="260"/>
                      </a:cubicBezTo>
                      <a:lnTo>
                        <a:pt x="14" y="260"/>
                      </a:lnTo>
                      <a:cubicBezTo>
                        <a:pt x="5" y="240"/>
                        <a:pt x="0" y="220"/>
                        <a:pt x="0" y="199"/>
                      </a:cubicBezTo>
                      <a:close/>
                      <a:moveTo>
                        <a:pt x="267" y="32"/>
                      </a:moveTo>
                      <a:cubicBezTo>
                        <a:pt x="285" y="50"/>
                        <a:pt x="299" y="71"/>
                        <a:pt x="313" y="85"/>
                      </a:cubicBezTo>
                      <a:cubicBezTo>
                        <a:pt x="286" y="57"/>
                        <a:pt x="256" y="57"/>
                        <a:pt x="199" y="57"/>
                      </a:cubicBezTo>
                      <a:cubicBezTo>
                        <a:pt x="114" y="57"/>
                        <a:pt x="27" y="114"/>
                        <a:pt x="27" y="228"/>
                      </a:cubicBezTo>
                      <a:cubicBezTo>
                        <a:pt x="27" y="256"/>
                        <a:pt x="27" y="286"/>
                        <a:pt x="57" y="313"/>
                      </a:cubicBezTo>
                      <a:cubicBezTo>
                        <a:pt x="40" y="298"/>
                        <a:pt x="24" y="281"/>
                        <a:pt x="14" y="260"/>
                      </a:cubicBezTo>
                      <a:lnTo>
                        <a:pt x="14" y="260"/>
                      </a:lnTo>
                      <a:cubicBezTo>
                        <a:pt x="41" y="321"/>
                        <a:pt x="105" y="370"/>
                        <a:pt x="171" y="370"/>
                      </a:cubicBezTo>
                      <a:cubicBezTo>
                        <a:pt x="286" y="370"/>
                        <a:pt x="343" y="286"/>
                        <a:pt x="343" y="171"/>
                      </a:cubicBezTo>
                      <a:cubicBezTo>
                        <a:pt x="343" y="110"/>
                        <a:pt x="314" y="64"/>
                        <a:pt x="267" y="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36"/>
                <p:cNvSpPr/>
                <p:nvPr/>
              </p:nvSpPr>
              <p:spPr>
                <a:xfrm>
                  <a:off x="8803192" y="1150158"/>
                  <a:ext cx="34816" cy="34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13" extrusionOk="0">
                      <a:moveTo>
                        <a:pt x="171" y="0"/>
                      </a:moveTo>
                      <a:cubicBezTo>
                        <a:pt x="85" y="0"/>
                        <a:pt x="0" y="85"/>
                        <a:pt x="0" y="171"/>
                      </a:cubicBezTo>
                      <a:lnTo>
                        <a:pt x="0" y="199"/>
                      </a:lnTo>
                      <a:cubicBezTo>
                        <a:pt x="0" y="256"/>
                        <a:pt x="27" y="286"/>
                        <a:pt x="57" y="313"/>
                      </a:cubicBezTo>
                      <a:cubicBezTo>
                        <a:pt x="27" y="286"/>
                        <a:pt x="27" y="256"/>
                        <a:pt x="27" y="228"/>
                      </a:cubicBezTo>
                      <a:cubicBezTo>
                        <a:pt x="27" y="114"/>
                        <a:pt x="114" y="57"/>
                        <a:pt x="199" y="57"/>
                      </a:cubicBezTo>
                      <a:cubicBezTo>
                        <a:pt x="256" y="57"/>
                        <a:pt x="286" y="57"/>
                        <a:pt x="313" y="85"/>
                      </a:cubicBezTo>
                      <a:cubicBezTo>
                        <a:pt x="286" y="57"/>
                        <a:pt x="256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36"/>
                <p:cNvSpPr/>
                <p:nvPr/>
              </p:nvSpPr>
              <p:spPr>
                <a:xfrm>
                  <a:off x="8920542" y="1159502"/>
                  <a:ext cx="22469" cy="1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72" extrusionOk="0">
                      <a:moveTo>
                        <a:pt x="87" y="1"/>
                      </a:moveTo>
                      <a:cubicBezTo>
                        <a:pt x="57" y="1"/>
                        <a:pt x="30" y="30"/>
                        <a:pt x="0" y="58"/>
                      </a:cubicBezTo>
                      <a:lnTo>
                        <a:pt x="0" y="87"/>
                      </a:lnTo>
                      <a:cubicBezTo>
                        <a:pt x="0" y="115"/>
                        <a:pt x="0" y="144"/>
                        <a:pt x="30" y="172"/>
                      </a:cubicBezTo>
                      <a:lnTo>
                        <a:pt x="87" y="172"/>
                      </a:lnTo>
                      <a:cubicBezTo>
                        <a:pt x="114" y="172"/>
                        <a:pt x="172" y="172"/>
                        <a:pt x="172" y="144"/>
                      </a:cubicBezTo>
                      <a:cubicBezTo>
                        <a:pt x="201" y="115"/>
                        <a:pt x="201" y="87"/>
                        <a:pt x="201" y="87"/>
                      </a:cubicBezTo>
                      <a:cubicBezTo>
                        <a:pt x="201" y="58"/>
                        <a:pt x="172" y="30"/>
                        <a:pt x="144" y="30"/>
                      </a:cubicBezTo>
                      <a:cubicBezTo>
                        <a:pt x="144" y="1"/>
                        <a:pt x="114" y="1"/>
                        <a:pt x="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36"/>
                <p:cNvSpPr/>
                <p:nvPr/>
              </p:nvSpPr>
              <p:spPr>
                <a:xfrm>
                  <a:off x="8920542" y="1156499"/>
                  <a:ext cx="22469" cy="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14" extrusionOk="0">
                      <a:moveTo>
                        <a:pt x="87" y="0"/>
                      </a:moveTo>
                      <a:cubicBezTo>
                        <a:pt x="57" y="0"/>
                        <a:pt x="30" y="28"/>
                        <a:pt x="0" y="28"/>
                      </a:cubicBezTo>
                      <a:lnTo>
                        <a:pt x="0" y="57"/>
                      </a:lnTo>
                      <a:lnTo>
                        <a:pt x="0" y="85"/>
                      </a:lnTo>
                      <a:cubicBezTo>
                        <a:pt x="30" y="57"/>
                        <a:pt x="57" y="28"/>
                        <a:pt x="87" y="28"/>
                      </a:cubicBezTo>
                      <a:cubicBezTo>
                        <a:pt x="114" y="28"/>
                        <a:pt x="144" y="28"/>
                        <a:pt x="144" y="57"/>
                      </a:cubicBezTo>
                      <a:cubicBezTo>
                        <a:pt x="171" y="57"/>
                        <a:pt x="201" y="84"/>
                        <a:pt x="201" y="114"/>
                      </a:cubicBezTo>
                      <a:lnTo>
                        <a:pt x="201" y="114"/>
                      </a:lnTo>
                      <a:cubicBezTo>
                        <a:pt x="201" y="84"/>
                        <a:pt x="172" y="57"/>
                        <a:pt x="172" y="28"/>
                      </a:cubicBezTo>
                      <a:lnTo>
                        <a:pt x="144" y="28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36"/>
                <p:cNvSpPr/>
                <p:nvPr/>
              </p:nvSpPr>
              <p:spPr>
                <a:xfrm>
                  <a:off x="8952244" y="1226352"/>
                  <a:ext cx="41601" cy="4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371" extrusionOk="0">
                      <a:moveTo>
                        <a:pt x="1" y="199"/>
                      </a:moveTo>
                      <a:cubicBezTo>
                        <a:pt x="1" y="220"/>
                        <a:pt x="5" y="237"/>
                        <a:pt x="11" y="252"/>
                      </a:cubicBezTo>
                      <a:lnTo>
                        <a:pt x="11" y="252"/>
                      </a:lnTo>
                      <a:cubicBezTo>
                        <a:pt x="5" y="235"/>
                        <a:pt x="1" y="217"/>
                        <a:pt x="1" y="199"/>
                      </a:cubicBezTo>
                      <a:close/>
                      <a:moveTo>
                        <a:pt x="202" y="0"/>
                      </a:moveTo>
                      <a:cubicBezTo>
                        <a:pt x="246" y="15"/>
                        <a:pt x="290" y="37"/>
                        <a:pt x="323" y="71"/>
                      </a:cubicBezTo>
                      <a:lnTo>
                        <a:pt x="323" y="71"/>
                      </a:lnTo>
                      <a:cubicBezTo>
                        <a:pt x="293" y="57"/>
                        <a:pt x="253" y="57"/>
                        <a:pt x="229" y="57"/>
                      </a:cubicBezTo>
                      <a:cubicBezTo>
                        <a:pt x="115" y="57"/>
                        <a:pt x="30" y="114"/>
                        <a:pt x="30" y="229"/>
                      </a:cubicBezTo>
                      <a:cubicBezTo>
                        <a:pt x="30" y="256"/>
                        <a:pt x="58" y="286"/>
                        <a:pt x="58" y="313"/>
                      </a:cubicBezTo>
                      <a:cubicBezTo>
                        <a:pt x="41" y="296"/>
                        <a:pt x="22" y="278"/>
                        <a:pt x="11" y="252"/>
                      </a:cubicBezTo>
                      <a:lnTo>
                        <a:pt x="11" y="252"/>
                      </a:lnTo>
                      <a:cubicBezTo>
                        <a:pt x="37" y="317"/>
                        <a:pt x="105" y="370"/>
                        <a:pt x="172" y="370"/>
                      </a:cubicBezTo>
                      <a:cubicBezTo>
                        <a:pt x="286" y="370"/>
                        <a:pt x="373" y="286"/>
                        <a:pt x="373" y="199"/>
                      </a:cubicBezTo>
                      <a:cubicBezTo>
                        <a:pt x="373" y="144"/>
                        <a:pt x="353" y="103"/>
                        <a:pt x="323" y="71"/>
                      </a:cubicBezTo>
                      <a:lnTo>
                        <a:pt x="323" y="71"/>
                      </a:lnTo>
                      <a:cubicBezTo>
                        <a:pt x="331" y="75"/>
                        <a:pt x="338" y="79"/>
                        <a:pt x="343" y="85"/>
                      </a:cubicBezTo>
                      <a:cubicBezTo>
                        <a:pt x="316" y="57"/>
                        <a:pt x="259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9" name="Google Shape;5739;p36"/>
                <p:cNvSpPr/>
                <p:nvPr/>
              </p:nvSpPr>
              <p:spPr>
                <a:xfrm>
                  <a:off x="8952244" y="1226352"/>
                  <a:ext cx="38264" cy="3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314" extrusionOk="0">
                      <a:moveTo>
                        <a:pt x="172" y="0"/>
                      </a:moveTo>
                      <a:cubicBezTo>
                        <a:pt x="88" y="0"/>
                        <a:pt x="1" y="85"/>
                        <a:pt x="1" y="199"/>
                      </a:cubicBezTo>
                      <a:cubicBezTo>
                        <a:pt x="1" y="256"/>
                        <a:pt x="30" y="286"/>
                        <a:pt x="58" y="313"/>
                      </a:cubicBezTo>
                      <a:cubicBezTo>
                        <a:pt x="58" y="286"/>
                        <a:pt x="30" y="256"/>
                        <a:pt x="30" y="229"/>
                      </a:cubicBezTo>
                      <a:cubicBezTo>
                        <a:pt x="30" y="114"/>
                        <a:pt x="115" y="57"/>
                        <a:pt x="229" y="57"/>
                      </a:cubicBezTo>
                      <a:cubicBezTo>
                        <a:pt x="259" y="57"/>
                        <a:pt x="316" y="57"/>
                        <a:pt x="343" y="85"/>
                      </a:cubicBezTo>
                      <a:cubicBezTo>
                        <a:pt x="316" y="57"/>
                        <a:pt x="259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0" name="Google Shape;5740;p36"/>
                <p:cNvSpPr/>
                <p:nvPr/>
              </p:nvSpPr>
              <p:spPr>
                <a:xfrm>
                  <a:off x="8768043" y="1286529"/>
                  <a:ext cx="28809" cy="28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59" extrusionOk="0">
                      <a:moveTo>
                        <a:pt x="172" y="1"/>
                      </a:moveTo>
                      <a:lnTo>
                        <a:pt x="172" y="1"/>
                      </a:lnTo>
                      <a:cubicBezTo>
                        <a:pt x="199" y="1"/>
                        <a:pt x="223" y="24"/>
                        <a:pt x="250" y="70"/>
                      </a:cubicBezTo>
                      <a:lnTo>
                        <a:pt x="250" y="70"/>
                      </a:lnTo>
                      <a:cubicBezTo>
                        <a:pt x="237" y="27"/>
                        <a:pt x="211" y="1"/>
                        <a:pt x="172" y="1"/>
                      </a:cubicBezTo>
                      <a:close/>
                      <a:moveTo>
                        <a:pt x="145" y="30"/>
                      </a:moveTo>
                      <a:cubicBezTo>
                        <a:pt x="88" y="30"/>
                        <a:pt x="30" y="87"/>
                        <a:pt x="30" y="145"/>
                      </a:cubicBezTo>
                      <a:cubicBezTo>
                        <a:pt x="1" y="172"/>
                        <a:pt x="30" y="202"/>
                        <a:pt x="30" y="202"/>
                      </a:cubicBezTo>
                      <a:lnTo>
                        <a:pt x="30" y="202"/>
                      </a:lnTo>
                      <a:cubicBezTo>
                        <a:pt x="1" y="172"/>
                        <a:pt x="1" y="145"/>
                        <a:pt x="1" y="115"/>
                      </a:cubicBezTo>
                      <a:lnTo>
                        <a:pt x="1" y="145"/>
                      </a:lnTo>
                      <a:cubicBezTo>
                        <a:pt x="1" y="202"/>
                        <a:pt x="30" y="259"/>
                        <a:pt x="115" y="259"/>
                      </a:cubicBezTo>
                      <a:lnTo>
                        <a:pt x="145" y="259"/>
                      </a:lnTo>
                      <a:cubicBezTo>
                        <a:pt x="202" y="259"/>
                        <a:pt x="259" y="229"/>
                        <a:pt x="259" y="145"/>
                      </a:cubicBezTo>
                      <a:cubicBezTo>
                        <a:pt x="259" y="121"/>
                        <a:pt x="257" y="100"/>
                        <a:pt x="252" y="81"/>
                      </a:cubicBezTo>
                      <a:lnTo>
                        <a:pt x="252" y="81"/>
                      </a:lnTo>
                      <a:cubicBezTo>
                        <a:pt x="255" y="83"/>
                        <a:pt x="257" y="85"/>
                        <a:pt x="259" y="87"/>
                      </a:cubicBezTo>
                      <a:cubicBezTo>
                        <a:pt x="256" y="81"/>
                        <a:pt x="253" y="76"/>
                        <a:pt x="250" y="70"/>
                      </a:cubicBezTo>
                      <a:lnTo>
                        <a:pt x="250" y="70"/>
                      </a:lnTo>
                      <a:cubicBezTo>
                        <a:pt x="251" y="74"/>
                        <a:pt x="252" y="77"/>
                        <a:pt x="252" y="81"/>
                      </a:cubicBezTo>
                      <a:lnTo>
                        <a:pt x="252" y="81"/>
                      </a:lnTo>
                      <a:cubicBezTo>
                        <a:pt x="225" y="54"/>
                        <a:pt x="200" y="30"/>
                        <a:pt x="172" y="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36"/>
                <p:cNvSpPr/>
                <p:nvPr/>
              </p:nvSpPr>
              <p:spPr>
                <a:xfrm>
                  <a:off x="8768043" y="1286529"/>
                  <a:ext cx="28809" cy="22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02" extrusionOk="0">
                      <a:moveTo>
                        <a:pt x="115" y="1"/>
                      </a:moveTo>
                      <a:cubicBezTo>
                        <a:pt x="58" y="1"/>
                        <a:pt x="1" y="30"/>
                        <a:pt x="1" y="115"/>
                      </a:cubicBezTo>
                      <a:cubicBezTo>
                        <a:pt x="1" y="145"/>
                        <a:pt x="1" y="172"/>
                        <a:pt x="30" y="202"/>
                      </a:cubicBezTo>
                      <a:lnTo>
                        <a:pt x="30" y="202"/>
                      </a:lnTo>
                      <a:cubicBezTo>
                        <a:pt x="30" y="202"/>
                        <a:pt x="1" y="172"/>
                        <a:pt x="30" y="145"/>
                      </a:cubicBezTo>
                      <a:cubicBezTo>
                        <a:pt x="30" y="87"/>
                        <a:pt x="88" y="30"/>
                        <a:pt x="145" y="30"/>
                      </a:cubicBezTo>
                      <a:lnTo>
                        <a:pt x="172" y="30"/>
                      </a:lnTo>
                      <a:cubicBezTo>
                        <a:pt x="202" y="30"/>
                        <a:pt x="229" y="58"/>
                        <a:pt x="259" y="87"/>
                      </a:cubicBezTo>
                      <a:cubicBezTo>
                        <a:pt x="229" y="30"/>
                        <a:pt x="20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42" name="Google Shape;5742;p36"/>
            <p:cNvGrpSpPr/>
            <p:nvPr/>
          </p:nvGrpSpPr>
          <p:grpSpPr>
            <a:xfrm>
              <a:off x="4673251" y="3323706"/>
              <a:ext cx="438078" cy="568555"/>
              <a:chOff x="6156488" y="1968077"/>
              <a:chExt cx="665975" cy="864197"/>
            </a:xfrm>
          </p:grpSpPr>
          <p:sp>
            <p:nvSpPr>
              <p:cNvPr id="5743" name="Google Shape;5743;p36"/>
              <p:cNvSpPr/>
              <p:nvPr/>
            </p:nvSpPr>
            <p:spPr>
              <a:xfrm>
                <a:off x="6222296" y="2385897"/>
                <a:ext cx="324251" cy="428994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837" extrusionOk="0">
                    <a:moveTo>
                      <a:pt x="2625" y="1"/>
                    </a:moveTo>
                    <a:cubicBezTo>
                      <a:pt x="2510" y="1"/>
                      <a:pt x="2479" y="159"/>
                      <a:pt x="2312" y="492"/>
                    </a:cubicBezTo>
                    <a:cubicBezTo>
                      <a:pt x="2027" y="979"/>
                      <a:pt x="1" y="4718"/>
                      <a:pt x="200" y="4832"/>
                    </a:cubicBezTo>
                    <a:cubicBezTo>
                      <a:pt x="204" y="4835"/>
                      <a:pt x="209" y="4836"/>
                      <a:pt x="215" y="4836"/>
                    </a:cubicBezTo>
                    <a:cubicBezTo>
                      <a:pt x="500" y="4836"/>
                      <a:pt x="2890" y="1483"/>
                      <a:pt x="3199" y="1036"/>
                    </a:cubicBezTo>
                    <a:cubicBezTo>
                      <a:pt x="3569" y="522"/>
                      <a:pt x="3655" y="606"/>
                      <a:pt x="3084" y="236"/>
                    </a:cubicBezTo>
                    <a:cubicBezTo>
                      <a:pt x="2834" y="81"/>
                      <a:pt x="2708" y="1"/>
                      <a:pt x="2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36"/>
              <p:cNvSpPr/>
              <p:nvPr/>
            </p:nvSpPr>
            <p:spPr>
              <a:xfrm>
                <a:off x="6422292" y="2358580"/>
                <a:ext cx="141904" cy="124255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401" extrusionOk="0">
                    <a:moveTo>
                      <a:pt x="258" y="1"/>
                    </a:moveTo>
                    <a:lnTo>
                      <a:pt x="0" y="716"/>
                    </a:lnTo>
                    <a:cubicBezTo>
                      <a:pt x="0" y="716"/>
                      <a:pt x="201" y="743"/>
                      <a:pt x="571" y="972"/>
                    </a:cubicBezTo>
                    <a:cubicBezTo>
                      <a:pt x="887" y="1200"/>
                      <a:pt x="1058" y="1401"/>
                      <a:pt x="1058" y="1401"/>
                    </a:cubicBezTo>
                    <a:lnTo>
                      <a:pt x="1599" y="887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36"/>
              <p:cNvSpPr/>
              <p:nvPr/>
            </p:nvSpPr>
            <p:spPr>
              <a:xfrm>
                <a:off x="6422292" y="1968077"/>
                <a:ext cx="392631" cy="491875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5546" extrusionOk="0">
                    <a:moveTo>
                      <a:pt x="3454" y="1"/>
                    </a:moveTo>
                    <a:cubicBezTo>
                      <a:pt x="3093" y="1"/>
                      <a:pt x="2720" y="136"/>
                      <a:pt x="2428" y="350"/>
                    </a:cubicBezTo>
                    <a:cubicBezTo>
                      <a:pt x="2227" y="521"/>
                      <a:pt x="1999" y="779"/>
                      <a:pt x="1828" y="1007"/>
                    </a:cubicBezTo>
                    <a:cubicBezTo>
                      <a:pt x="1400" y="1636"/>
                      <a:pt x="514" y="3063"/>
                      <a:pt x="201" y="3947"/>
                    </a:cubicBezTo>
                    <a:cubicBezTo>
                      <a:pt x="144" y="4091"/>
                      <a:pt x="87" y="4233"/>
                      <a:pt x="57" y="4404"/>
                    </a:cubicBezTo>
                    <a:cubicBezTo>
                      <a:pt x="0" y="4518"/>
                      <a:pt x="0" y="4575"/>
                      <a:pt x="0" y="4575"/>
                    </a:cubicBezTo>
                    <a:cubicBezTo>
                      <a:pt x="544" y="4833"/>
                      <a:pt x="1028" y="5146"/>
                      <a:pt x="1485" y="5546"/>
                    </a:cubicBezTo>
                    <a:lnTo>
                      <a:pt x="1629" y="5404"/>
                    </a:lnTo>
                    <a:cubicBezTo>
                      <a:pt x="1743" y="5290"/>
                      <a:pt x="1857" y="5203"/>
                      <a:pt x="1972" y="5089"/>
                    </a:cubicBezTo>
                    <a:cubicBezTo>
                      <a:pt x="2657" y="4404"/>
                      <a:pt x="3570" y="3063"/>
                      <a:pt x="3970" y="2378"/>
                    </a:cubicBezTo>
                    <a:cubicBezTo>
                      <a:pt x="4112" y="2149"/>
                      <a:pt x="4256" y="1834"/>
                      <a:pt x="4313" y="1578"/>
                    </a:cubicBezTo>
                    <a:cubicBezTo>
                      <a:pt x="4427" y="1035"/>
                      <a:pt x="4313" y="464"/>
                      <a:pt x="3940" y="94"/>
                    </a:cubicBezTo>
                    <a:cubicBezTo>
                      <a:pt x="3787" y="30"/>
                      <a:pt x="3622" y="1"/>
                      <a:pt x="3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36"/>
              <p:cNvSpPr/>
              <p:nvPr/>
            </p:nvSpPr>
            <p:spPr>
              <a:xfrm>
                <a:off x="6422292" y="2318138"/>
                <a:ext cx="174897" cy="14181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599" extrusionOk="0">
                    <a:moveTo>
                      <a:pt x="201" y="0"/>
                    </a:moveTo>
                    <a:cubicBezTo>
                      <a:pt x="144" y="144"/>
                      <a:pt x="87" y="286"/>
                      <a:pt x="57" y="457"/>
                    </a:cubicBezTo>
                    <a:cubicBezTo>
                      <a:pt x="0" y="571"/>
                      <a:pt x="0" y="628"/>
                      <a:pt x="0" y="628"/>
                    </a:cubicBezTo>
                    <a:cubicBezTo>
                      <a:pt x="544" y="886"/>
                      <a:pt x="1028" y="1199"/>
                      <a:pt x="1485" y="1599"/>
                    </a:cubicBezTo>
                    <a:lnTo>
                      <a:pt x="1629" y="1457"/>
                    </a:lnTo>
                    <a:cubicBezTo>
                      <a:pt x="1743" y="1343"/>
                      <a:pt x="1857" y="1256"/>
                      <a:pt x="1972" y="1142"/>
                    </a:cubicBezTo>
                    <a:cubicBezTo>
                      <a:pt x="1515" y="715"/>
                      <a:pt x="800" y="228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36"/>
              <p:cNvSpPr/>
              <p:nvPr/>
            </p:nvSpPr>
            <p:spPr>
              <a:xfrm>
                <a:off x="6637632" y="1968077"/>
                <a:ext cx="184830" cy="140042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579" extrusionOk="0">
                    <a:moveTo>
                      <a:pt x="1019" y="0"/>
                    </a:moveTo>
                    <a:cubicBezTo>
                      <a:pt x="745" y="0"/>
                      <a:pt x="383" y="79"/>
                      <a:pt x="0" y="379"/>
                    </a:cubicBezTo>
                    <a:cubicBezTo>
                      <a:pt x="1341" y="493"/>
                      <a:pt x="1855" y="1549"/>
                      <a:pt x="1885" y="1578"/>
                    </a:cubicBezTo>
                    <a:cubicBezTo>
                      <a:pt x="2083" y="608"/>
                      <a:pt x="1512" y="94"/>
                      <a:pt x="1512" y="94"/>
                    </a:cubicBezTo>
                    <a:cubicBezTo>
                      <a:pt x="1512" y="94"/>
                      <a:pt x="1318" y="0"/>
                      <a:pt x="10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36"/>
              <p:cNvSpPr/>
              <p:nvPr/>
            </p:nvSpPr>
            <p:spPr>
              <a:xfrm>
                <a:off x="6407126" y="2467581"/>
                <a:ext cx="243099" cy="364693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4112" extrusionOk="0">
                    <a:moveTo>
                      <a:pt x="2284" y="1"/>
                    </a:moveTo>
                    <a:lnTo>
                      <a:pt x="0" y="4112"/>
                    </a:lnTo>
                    <a:lnTo>
                      <a:pt x="2741" y="286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36"/>
              <p:cNvSpPr/>
              <p:nvPr/>
            </p:nvSpPr>
            <p:spPr>
              <a:xfrm>
                <a:off x="6581935" y="2315654"/>
                <a:ext cx="81063" cy="134188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513" extrusionOk="0">
                    <a:moveTo>
                      <a:pt x="599" y="1"/>
                    </a:moveTo>
                    <a:lnTo>
                      <a:pt x="0" y="1086"/>
                    </a:lnTo>
                    <a:lnTo>
                      <a:pt x="656" y="1513"/>
                    </a:lnTo>
                    <a:lnTo>
                      <a:pt x="914" y="1113"/>
                    </a:lnTo>
                    <a:lnTo>
                      <a:pt x="685" y="58"/>
                    </a:ln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36"/>
              <p:cNvSpPr/>
              <p:nvPr/>
            </p:nvSpPr>
            <p:spPr>
              <a:xfrm>
                <a:off x="6576879" y="2315654"/>
                <a:ext cx="81063" cy="129133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56" extrusionOk="0">
                    <a:moveTo>
                      <a:pt x="656" y="1"/>
                    </a:moveTo>
                    <a:lnTo>
                      <a:pt x="0" y="1028"/>
                    </a:lnTo>
                    <a:lnTo>
                      <a:pt x="656" y="1456"/>
                    </a:lnTo>
                    <a:lnTo>
                      <a:pt x="914" y="1056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36"/>
              <p:cNvSpPr/>
              <p:nvPr/>
            </p:nvSpPr>
            <p:spPr>
              <a:xfrm>
                <a:off x="6597101" y="2319911"/>
                <a:ext cx="146959" cy="196626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217" extrusionOk="0">
                    <a:moveTo>
                      <a:pt x="1535" y="0"/>
                    </a:moveTo>
                    <a:cubicBezTo>
                      <a:pt x="1406" y="0"/>
                      <a:pt x="996" y="199"/>
                      <a:pt x="743" y="581"/>
                    </a:cubicBezTo>
                    <a:cubicBezTo>
                      <a:pt x="599" y="809"/>
                      <a:pt x="256" y="1380"/>
                      <a:pt x="1" y="1894"/>
                    </a:cubicBezTo>
                    <a:cubicBezTo>
                      <a:pt x="1" y="2045"/>
                      <a:pt x="243" y="2217"/>
                      <a:pt x="379" y="2217"/>
                    </a:cubicBezTo>
                    <a:cubicBezTo>
                      <a:pt x="398" y="2217"/>
                      <a:pt x="414" y="2214"/>
                      <a:pt x="428" y="2207"/>
                    </a:cubicBezTo>
                    <a:cubicBezTo>
                      <a:pt x="827" y="1750"/>
                      <a:pt x="1227" y="1209"/>
                      <a:pt x="1371" y="1008"/>
                    </a:cubicBezTo>
                    <a:cubicBezTo>
                      <a:pt x="1656" y="581"/>
                      <a:pt x="1656" y="67"/>
                      <a:pt x="1570" y="10"/>
                    </a:cubicBezTo>
                    <a:cubicBezTo>
                      <a:pt x="1563" y="3"/>
                      <a:pt x="1551" y="0"/>
                      <a:pt x="1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36"/>
              <p:cNvSpPr/>
              <p:nvPr/>
            </p:nvSpPr>
            <p:spPr>
              <a:xfrm>
                <a:off x="6665392" y="2353525"/>
                <a:ext cx="70952" cy="48336"/>
              </a:xfrm>
              <a:custGeom>
                <a:avLst/>
                <a:gdLst/>
                <a:ahLst/>
                <a:cxnLst/>
                <a:rect l="l" t="t" r="r" b="b"/>
                <a:pathLst>
                  <a:path w="800" h="545" extrusionOk="0">
                    <a:moveTo>
                      <a:pt x="30" y="1"/>
                    </a:moveTo>
                    <a:lnTo>
                      <a:pt x="0" y="58"/>
                    </a:lnTo>
                    <a:cubicBezTo>
                      <a:pt x="57" y="202"/>
                      <a:pt x="144" y="316"/>
                      <a:pt x="286" y="400"/>
                    </a:cubicBezTo>
                    <a:cubicBezTo>
                      <a:pt x="430" y="487"/>
                      <a:pt x="601" y="544"/>
                      <a:pt x="772" y="544"/>
                    </a:cubicBezTo>
                    <a:lnTo>
                      <a:pt x="800" y="458"/>
                    </a:lnTo>
                    <a:lnTo>
                      <a:pt x="800" y="458"/>
                    </a:lnTo>
                    <a:cubicBezTo>
                      <a:pt x="766" y="465"/>
                      <a:pt x="731" y="468"/>
                      <a:pt x="694" y="468"/>
                    </a:cubicBezTo>
                    <a:cubicBezTo>
                      <a:pt x="577" y="468"/>
                      <a:pt x="446" y="430"/>
                      <a:pt x="315" y="343"/>
                    </a:cubicBezTo>
                    <a:cubicBezTo>
                      <a:pt x="201" y="259"/>
                      <a:pt x="87" y="145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36"/>
              <p:cNvSpPr/>
              <p:nvPr/>
            </p:nvSpPr>
            <p:spPr>
              <a:xfrm>
                <a:off x="6589385" y="2464920"/>
                <a:ext cx="73613" cy="4833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545" extrusionOk="0">
                    <a:moveTo>
                      <a:pt x="58" y="1"/>
                    </a:moveTo>
                    <a:lnTo>
                      <a:pt x="1" y="88"/>
                    </a:lnTo>
                    <a:cubicBezTo>
                      <a:pt x="58" y="202"/>
                      <a:pt x="172" y="316"/>
                      <a:pt x="316" y="401"/>
                    </a:cubicBezTo>
                    <a:cubicBezTo>
                      <a:pt x="458" y="487"/>
                      <a:pt x="629" y="545"/>
                      <a:pt x="773" y="545"/>
                    </a:cubicBezTo>
                    <a:lnTo>
                      <a:pt x="830" y="458"/>
                    </a:lnTo>
                    <a:lnTo>
                      <a:pt x="830" y="458"/>
                    </a:lnTo>
                    <a:cubicBezTo>
                      <a:pt x="796" y="465"/>
                      <a:pt x="758" y="469"/>
                      <a:pt x="719" y="469"/>
                    </a:cubicBezTo>
                    <a:cubicBezTo>
                      <a:pt x="594" y="469"/>
                      <a:pt x="453" y="431"/>
                      <a:pt x="343" y="344"/>
                    </a:cubicBezTo>
                    <a:cubicBezTo>
                      <a:pt x="202" y="259"/>
                      <a:pt x="115" y="145"/>
                      <a:pt x="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36"/>
              <p:cNvSpPr/>
              <p:nvPr/>
            </p:nvSpPr>
            <p:spPr>
              <a:xfrm>
                <a:off x="6156488" y="2295433"/>
                <a:ext cx="235472" cy="395114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4455" extrusionOk="0">
                    <a:moveTo>
                      <a:pt x="2228" y="0"/>
                    </a:moveTo>
                    <a:lnTo>
                      <a:pt x="1" y="4454"/>
                    </a:lnTo>
                    <a:lnTo>
                      <a:pt x="2655" y="256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36"/>
              <p:cNvSpPr/>
              <p:nvPr/>
            </p:nvSpPr>
            <p:spPr>
              <a:xfrm>
                <a:off x="6394532" y="2234591"/>
                <a:ext cx="121594" cy="9374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57" extrusionOk="0">
                    <a:moveTo>
                      <a:pt x="1314" y="1"/>
                    </a:moveTo>
                    <a:lnTo>
                      <a:pt x="229" y="229"/>
                    </a:lnTo>
                    <a:lnTo>
                      <a:pt x="0" y="629"/>
                    </a:lnTo>
                    <a:lnTo>
                      <a:pt x="656" y="1056"/>
                    </a:lnTo>
                    <a:lnTo>
                      <a:pt x="1371" y="58"/>
                    </a:lnTo>
                    <a:lnTo>
                      <a:pt x="1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36"/>
              <p:cNvSpPr/>
              <p:nvPr/>
            </p:nvSpPr>
            <p:spPr>
              <a:xfrm>
                <a:off x="6399587" y="2239736"/>
                <a:ext cx="116539" cy="91173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028" extrusionOk="0">
                    <a:moveTo>
                      <a:pt x="1314" y="0"/>
                    </a:moveTo>
                    <a:lnTo>
                      <a:pt x="256" y="228"/>
                    </a:lnTo>
                    <a:lnTo>
                      <a:pt x="1" y="628"/>
                    </a:lnTo>
                    <a:lnTo>
                      <a:pt x="656" y="1028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36"/>
              <p:cNvSpPr/>
              <p:nvPr/>
            </p:nvSpPr>
            <p:spPr>
              <a:xfrm>
                <a:off x="6336174" y="2148296"/>
                <a:ext cx="141904" cy="199641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251" extrusionOk="0">
                    <a:moveTo>
                      <a:pt x="1499" y="0"/>
                    </a:moveTo>
                    <a:cubicBezTo>
                      <a:pt x="1396" y="0"/>
                      <a:pt x="953" y="202"/>
                      <a:pt x="686" y="602"/>
                    </a:cubicBezTo>
                    <a:cubicBezTo>
                      <a:pt x="572" y="830"/>
                      <a:pt x="259" y="1401"/>
                      <a:pt x="1" y="1945"/>
                    </a:cubicBezTo>
                    <a:cubicBezTo>
                      <a:pt x="1" y="2088"/>
                      <a:pt x="221" y="2250"/>
                      <a:pt x="376" y="2250"/>
                    </a:cubicBezTo>
                    <a:cubicBezTo>
                      <a:pt x="406" y="2250"/>
                      <a:pt x="434" y="2244"/>
                      <a:pt x="457" y="2230"/>
                    </a:cubicBezTo>
                    <a:cubicBezTo>
                      <a:pt x="830" y="1773"/>
                      <a:pt x="1200" y="1230"/>
                      <a:pt x="1344" y="1001"/>
                    </a:cubicBezTo>
                    <a:cubicBezTo>
                      <a:pt x="1599" y="574"/>
                      <a:pt x="1599" y="60"/>
                      <a:pt x="1515" y="3"/>
                    </a:cubicBezTo>
                    <a:cubicBezTo>
                      <a:pt x="1511" y="1"/>
                      <a:pt x="1506" y="0"/>
                      <a:pt x="1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36"/>
              <p:cNvSpPr/>
              <p:nvPr/>
            </p:nvSpPr>
            <p:spPr>
              <a:xfrm>
                <a:off x="6399587" y="2178894"/>
                <a:ext cx="68380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00" extrusionOk="0">
                    <a:moveTo>
                      <a:pt x="28" y="1"/>
                    </a:moveTo>
                    <a:lnTo>
                      <a:pt x="1" y="85"/>
                    </a:lnTo>
                    <a:cubicBezTo>
                      <a:pt x="58" y="229"/>
                      <a:pt x="172" y="371"/>
                      <a:pt x="313" y="458"/>
                    </a:cubicBezTo>
                    <a:cubicBezTo>
                      <a:pt x="457" y="542"/>
                      <a:pt x="599" y="599"/>
                      <a:pt x="743" y="599"/>
                    </a:cubicBezTo>
                    <a:lnTo>
                      <a:pt x="770" y="515"/>
                    </a:lnTo>
                    <a:lnTo>
                      <a:pt x="770" y="515"/>
                    </a:lnTo>
                    <a:cubicBezTo>
                      <a:pt x="751" y="519"/>
                      <a:pt x="729" y="522"/>
                      <a:pt x="707" y="522"/>
                    </a:cubicBezTo>
                    <a:cubicBezTo>
                      <a:pt x="598" y="522"/>
                      <a:pt x="460" y="471"/>
                      <a:pt x="343" y="401"/>
                    </a:cubicBezTo>
                    <a:cubicBezTo>
                      <a:pt x="199" y="314"/>
                      <a:pt x="85" y="142"/>
                      <a:pt x="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36"/>
              <p:cNvSpPr/>
              <p:nvPr/>
            </p:nvSpPr>
            <p:spPr>
              <a:xfrm>
                <a:off x="6328724" y="2295433"/>
                <a:ext cx="68291" cy="507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572" extrusionOk="0">
                    <a:moveTo>
                      <a:pt x="57" y="0"/>
                    </a:moveTo>
                    <a:lnTo>
                      <a:pt x="0" y="57"/>
                    </a:lnTo>
                    <a:cubicBezTo>
                      <a:pt x="57" y="199"/>
                      <a:pt x="171" y="343"/>
                      <a:pt x="313" y="427"/>
                    </a:cubicBezTo>
                    <a:cubicBezTo>
                      <a:pt x="457" y="514"/>
                      <a:pt x="599" y="571"/>
                      <a:pt x="742" y="571"/>
                    </a:cubicBezTo>
                    <a:lnTo>
                      <a:pt x="770" y="484"/>
                    </a:lnTo>
                    <a:lnTo>
                      <a:pt x="770" y="484"/>
                    </a:lnTo>
                    <a:cubicBezTo>
                      <a:pt x="749" y="490"/>
                      <a:pt x="726" y="492"/>
                      <a:pt x="703" y="492"/>
                    </a:cubicBezTo>
                    <a:cubicBezTo>
                      <a:pt x="595" y="492"/>
                      <a:pt x="464" y="441"/>
                      <a:pt x="370" y="370"/>
                    </a:cubicBezTo>
                    <a:cubicBezTo>
                      <a:pt x="199" y="286"/>
                      <a:pt x="85" y="142"/>
                      <a:pt x="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36"/>
              <p:cNvSpPr/>
              <p:nvPr/>
            </p:nvSpPr>
            <p:spPr>
              <a:xfrm>
                <a:off x="6556569" y="2081335"/>
                <a:ext cx="192546" cy="167269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886" extrusionOk="0">
                    <a:moveTo>
                      <a:pt x="1075" y="0"/>
                    </a:moveTo>
                    <a:cubicBezTo>
                      <a:pt x="768" y="0"/>
                      <a:pt x="466" y="146"/>
                      <a:pt x="286" y="416"/>
                    </a:cubicBezTo>
                    <a:cubicBezTo>
                      <a:pt x="1" y="872"/>
                      <a:pt x="142" y="1443"/>
                      <a:pt x="572" y="1729"/>
                    </a:cubicBezTo>
                    <a:cubicBezTo>
                      <a:pt x="731" y="1835"/>
                      <a:pt x="913" y="1886"/>
                      <a:pt x="1095" y="1886"/>
                    </a:cubicBezTo>
                    <a:cubicBezTo>
                      <a:pt x="1402" y="1886"/>
                      <a:pt x="1706" y="1741"/>
                      <a:pt x="1885" y="1471"/>
                    </a:cubicBezTo>
                    <a:cubicBezTo>
                      <a:pt x="2171" y="1014"/>
                      <a:pt x="2027" y="443"/>
                      <a:pt x="1600" y="158"/>
                    </a:cubicBezTo>
                    <a:cubicBezTo>
                      <a:pt x="1440" y="51"/>
                      <a:pt x="1257" y="0"/>
                      <a:pt x="10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36"/>
              <p:cNvSpPr/>
              <p:nvPr/>
            </p:nvSpPr>
            <p:spPr>
              <a:xfrm>
                <a:off x="6566680" y="2090559"/>
                <a:ext cx="172325" cy="148822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678" extrusionOk="0">
                    <a:moveTo>
                      <a:pt x="960" y="1"/>
                    </a:moveTo>
                    <a:cubicBezTo>
                      <a:pt x="686" y="1"/>
                      <a:pt x="420" y="133"/>
                      <a:pt x="257" y="369"/>
                    </a:cubicBezTo>
                    <a:cubicBezTo>
                      <a:pt x="1" y="768"/>
                      <a:pt x="115" y="1282"/>
                      <a:pt x="515" y="1538"/>
                    </a:cubicBezTo>
                    <a:cubicBezTo>
                      <a:pt x="651" y="1633"/>
                      <a:pt x="810" y="1678"/>
                      <a:pt x="970" y="1678"/>
                    </a:cubicBezTo>
                    <a:cubicBezTo>
                      <a:pt x="1245" y="1678"/>
                      <a:pt x="1522" y="1545"/>
                      <a:pt x="1684" y="1310"/>
                    </a:cubicBezTo>
                    <a:cubicBezTo>
                      <a:pt x="1942" y="910"/>
                      <a:pt x="1828" y="396"/>
                      <a:pt x="1428" y="140"/>
                    </a:cubicBezTo>
                    <a:cubicBezTo>
                      <a:pt x="1282" y="46"/>
                      <a:pt x="1119" y="1"/>
                      <a:pt x="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36"/>
              <p:cNvSpPr/>
              <p:nvPr/>
            </p:nvSpPr>
            <p:spPr>
              <a:xfrm>
                <a:off x="6586990" y="2105991"/>
                <a:ext cx="131705" cy="11795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330" extrusionOk="0">
                    <a:moveTo>
                      <a:pt x="744" y="1"/>
                    </a:moveTo>
                    <a:cubicBezTo>
                      <a:pt x="522" y="1"/>
                      <a:pt x="308" y="108"/>
                      <a:pt x="199" y="309"/>
                    </a:cubicBezTo>
                    <a:cubicBezTo>
                      <a:pt x="0" y="594"/>
                      <a:pt x="85" y="1022"/>
                      <a:pt x="370" y="1223"/>
                    </a:cubicBezTo>
                    <a:cubicBezTo>
                      <a:pt x="485" y="1295"/>
                      <a:pt x="610" y="1330"/>
                      <a:pt x="733" y="1330"/>
                    </a:cubicBezTo>
                    <a:cubicBezTo>
                      <a:pt x="949" y="1330"/>
                      <a:pt x="1157" y="1222"/>
                      <a:pt x="1284" y="1022"/>
                    </a:cubicBezTo>
                    <a:cubicBezTo>
                      <a:pt x="1485" y="736"/>
                      <a:pt x="1398" y="309"/>
                      <a:pt x="1113" y="108"/>
                    </a:cubicBezTo>
                    <a:cubicBezTo>
                      <a:pt x="999" y="36"/>
                      <a:pt x="870" y="1"/>
                      <a:pt x="7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5" name="Google Shape;5765;p36"/>
          <p:cNvSpPr txBox="1">
            <a:spLocks noGrp="1"/>
          </p:cNvSpPr>
          <p:nvPr>
            <p:ph type="title" idx="2"/>
          </p:nvPr>
        </p:nvSpPr>
        <p:spPr>
          <a:xfrm>
            <a:off x="482705" y="1441547"/>
            <a:ext cx="4260427" cy="2457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R" dirty="0" err="1"/>
              <a:t>Dataset</a:t>
            </a:r>
            <a:r>
              <a:rPr lang="es-CR" dirty="0"/>
              <a:t> </a:t>
            </a:r>
            <a:r>
              <a:rPr lang="es-CR" dirty="0" err="1"/>
              <a:t>Overview</a:t>
            </a:r>
            <a:r>
              <a:rPr lang="es-CR" dirty="0"/>
              <a:t>: </a:t>
            </a:r>
            <a:r>
              <a:rPr lang="es-CR" dirty="0" err="1"/>
              <a:t>NASA's</a:t>
            </a:r>
            <a:r>
              <a:rPr lang="es-CR" dirty="0"/>
              <a:t> Vital </a:t>
            </a:r>
            <a:r>
              <a:rPr lang="es-CR" dirty="0" err="1"/>
              <a:t>Signs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1" name="Google Shape;5771;p37"/>
          <p:cNvSpPr txBox="1">
            <a:spLocks noGrp="1"/>
          </p:cNvSpPr>
          <p:nvPr>
            <p:ph type="body" idx="1"/>
          </p:nvPr>
        </p:nvSpPr>
        <p:spPr>
          <a:xfrm>
            <a:off x="433318" y="400832"/>
            <a:ext cx="5162412" cy="5079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s-CR" b="1" dirty="0" err="1"/>
              <a:t>Source</a:t>
            </a:r>
            <a:r>
              <a:rPr lang="es-CR" b="1" dirty="0"/>
              <a:t>:</a:t>
            </a:r>
          </a:p>
          <a:p>
            <a:pPr marL="139700" indent="0">
              <a:buNone/>
            </a:pPr>
            <a:endParaRPr lang="es-CR" b="1" dirty="0"/>
          </a:p>
          <a:p>
            <a:r>
              <a:rPr lang="es-CR" b="1" dirty="0"/>
              <a:t>NASA SMAP &amp; MSL </a:t>
            </a:r>
            <a:r>
              <a:rPr lang="es-CR" b="1" dirty="0" err="1"/>
              <a:t>Telemetry</a:t>
            </a:r>
            <a:r>
              <a:rPr lang="es-CR" b="1" dirty="0"/>
              <a:t> </a:t>
            </a:r>
            <a:r>
              <a:rPr lang="es-CR" b="1" dirty="0" err="1"/>
              <a:t>Anomaly</a:t>
            </a:r>
            <a:r>
              <a:rPr lang="es-CR" b="1" dirty="0"/>
              <a:t> </a:t>
            </a:r>
            <a:r>
              <a:rPr lang="es-CR" b="1" dirty="0" err="1"/>
              <a:t>Detection</a:t>
            </a:r>
            <a:r>
              <a:rPr lang="es-CR" b="1" dirty="0"/>
              <a:t> </a:t>
            </a:r>
            <a:r>
              <a:rPr lang="es-CR" b="1" dirty="0" err="1"/>
              <a:t>Dataset</a:t>
            </a:r>
            <a:r>
              <a:rPr lang="es-CR" b="1" dirty="0"/>
              <a:t>: </a:t>
            </a:r>
            <a:r>
              <a:rPr lang="es-CR" dirty="0">
                <a:hlinkClick r:id="rId3"/>
              </a:rPr>
              <a:t>https://www.kaggle.com/datasets/patrickfleith/nasa-anomaly-detection-dataset-smap-msl</a:t>
            </a:r>
            <a:endParaRPr lang="es-CR" dirty="0"/>
          </a:p>
          <a:p>
            <a:endParaRPr lang="es-CR" dirty="0"/>
          </a:p>
          <a:p>
            <a:r>
              <a:rPr lang="es-CR" dirty="0"/>
              <a:t>Raw </a:t>
            </a:r>
            <a:r>
              <a:rPr lang="es-CR" dirty="0" err="1"/>
              <a:t>telemetry</a:t>
            </a:r>
            <a:r>
              <a:rPr lang="es-CR" dirty="0"/>
              <a:t> in individual .</a:t>
            </a:r>
            <a:r>
              <a:rPr lang="es-CR" dirty="0" err="1"/>
              <a:t>npy</a:t>
            </a:r>
            <a:r>
              <a:rPr lang="es-CR" dirty="0"/>
              <a:t> files </a:t>
            </a:r>
            <a:r>
              <a:rPr lang="es-CR" dirty="0" err="1"/>
              <a:t>for</a:t>
            </a:r>
            <a:r>
              <a:rPr lang="es-CR" dirty="0"/>
              <a:t> 82 sensor </a:t>
            </a:r>
            <a:r>
              <a:rPr lang="es-CR" dirty="0" err="1"/>
              <a:t>channels</a:t>
            </a:r>
            <a:r>
              <a:rPr lang="es-CR" dirty="0"/>
              <a:t>, </a:t>
            </a:r>
            <a:r>
              <a:rPr lang="es-CR" dirty="0" err="1"/>
              <a:t>downloaded</a:t>
            </a:r>
            <a:r>
              <a:rPr lang="es-CR" dirty="0"/>
              <a:t> </a:t>
            </a:r>
            <a:r>
              <a:rPr lang="es-CR" dirty="0" err="1"/>
              <a:t>from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telemanom</a:t>
            </a:r>
            <a:r>
              <a:rPr lang="es-CR" dirty="0"/>
              <a:t> GitHub </a:t>
            </a:r>
            <a:r>
              <a:rPr lang="es-CR" dirty="0" err="1"/>
              <a:t>repository</a:t>
            </a:r>
            <a:r>
              <a:rPr lang="es-CR" dirty="0"/>
              <a:t>.</a:t>
            </a:r>
          </a:p>
          <a:p>
            <a:pPr marL="139700" indent="0">
              <a:buNone/>
            </a:pPr>
            <a:endParaRPr lang="es-CR" b="1" dirty="0"/>
          </a:p>
          <a:p>
            <a:pPr marL="139700" indent="0">
              <a:buNone/>
            </a:pPr>
            <a:r>
              <a:rPr lang="es-CR" b="1" dirty="0"/>
              <a:t>Data </a:t>
            </a:r>
            <a:r>
              <a:rPr lang="es-CR" b="1" dirty="0" err="1"/>
              <a:t>Structure</a:t>
            </a:r>
            <a:r>
              <a:rPr lang="es-CR" b="1" dirty="0"/>
              <a:t>:</a:t>
            </a:r>
          </a:p>
          <a:p>
            <a:pPr marL="139700" indent="0">
              <a:buNone/>
            </a:pPr>
            <a:endParaRPr lang="es-CR" dirty="0"/>
          </a:p>
          <a:p>
            <a:r>
              <a:rPr lang="es-CR" b="1" dirty="0" err="1"/>
              <a:t>Size</a:t>
            </a:r>
            <a:r>
              <a:rPr lang="es-CR" b="1" dirty="0"/>
              <a:t>:</a:t>
            </a:r>
            <a:r>
              <a:rPr lang="es-CR" dirty="0"/>
              <a:t> Training data (~7,800 time </a:t>
            </a:r>
            <a:r>
              <a:rPr lang="es-CR" dirty="0" err="1"/>
              <a:t>points</a:t>
            </a:r>
            <a:r>
              <a:rPr lang="es-CR" dirty="0"/>
              <a:t>), Test data (~36,850 time </a:t>
            </a:r>
            <a:r>
              <a:rPr lang="es-CR" dirty="0" err="1"/>
              <a:t>points</a:t>
            </a:r>
            <a:r>
              <a:rPr lang="es-CR" dirty="0"/>
              <a:t>). </a:t>
            </a:r>
            <a:r>
              <a:rPr lang="es-CR" dirty="0" err="1"/>
              <a:t>Each</a:t>
            </a:r>
            <a:r>
              <a:rPr lang="es-CR" dirty="0"/>
              <a:t> has 82 </a:t>
            </a:r>
            <a:r>
              <a:rPr lang="es-CR" dirty="0" err="1"/>
              <a:t>numerical</a:t>
            </a:r>
            <a:r>
              <a:rPr lang="es-CR" dirty="0"/>
              <a:t> </a:t>
            </a:r>
            <a:r>
              <a:rPr lang="es-CR" dirty="0" err="1"/>
              <a:t>telemetry</a:t>
            </a:r>
            <a:r>
              <a:rPr lang="es-CR" dirty="0"/>
              <a:t> </a:t>
            </a:r>
            <a:r>
              <a:rPr lang="es-CR" dirty="0" err="1"/>
              <a:t>channels</a:t>
            </a:r>
            <a:r>
              <a:rPr lang="es-CR" dirty="0"/>
              <a:t> (</a:t>
            </a:r>
            <a:r>
              <a:rPr lang="es-CR" dirty="0" err="1"/>
              <a:t>e.g</a:t>
            </a:r>
            <a:r>
              <a:rPr lang="es-CR" dirty="0"/>
              <a:t>., A-1, B-2). No </a:t>
            </a:r>
            <a:r>
              <a:rPr lang="es-CR" dirty="0" err="1"/>
              <a:t>missing</a:t>
            </a:r>
            <a:r>
              <a:rPr lang="es-CR" dirty="0"/>
              <a:t> </a:t>
            </a:r>
            <a:r>
              <a:rPr lang="es-CR" dirty="0" err="1"/>
              <a:t>values</a:t>
            </a:r>
            <a:r>
              <a:rPr lang="es-CR" dirty="0"/>
              <a:t>.</a:t>
            </a:r>
          </a:p>
          <a:p>
            <a:r>
              <a:rPr lang="es-CR" b="1" dirty="0" err="1"/>
              <a:t>Channels</a:t>
            </a:r>
            <a:r>
              <a:rPr lang="es-CR" b="1" dirty="0"/>
              <a:t>:</a:t>
            </a:r>
            <a:r>
              <a:rPr lang="es-CR" dirty="0"/>
              <a:t> </a:t>
            </a:r>
            <a:r>
              <a:rPr lang="es-CR" dirty="0" err="1"/>
              <a:t>Mix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SMAP (55 </a:t>
            </a:r>
            <a:r>
              <a:rPr lang="es-CR" dirty="0" err="1"/>
              <a:t>channels</a:t>
            </a:r>
            <a:r>
              <a:rPr lang="es-CR" dirty="0"/>
              <a:t>, 429,735 </a:t>
            </a:r>
            <a:r>
              <a:rPr lang="es-CR" dirty="0" err="1"/>
              <a:t>values</a:t>
            </a:r>
            <a:r>
              <a:rPr lang="es-CR" dirty="0"/>
              <a:t>) and MSL (27 </a:t>
            </a:r>
            <a:r>
              <a:rPr lang="es-CR" dirty="0" err="1"/>
              <a:t>channels</a:t>
            </a:r>
            <a:r>
              <a:rPr lang="es-CR" dirty="0"/>
              <a:t>, 66,709 </a:t>
            </a:r>
            <a:r>
              <a:rPr lang="es-CR" dirty="0" err="1"/>
              <a:t>values</a:t>
            </a:r>
            <a:r>
              <a:rPr lang="es-CR" dirty="0"/>
              <a:t>).</a:t>
            </a:r>
          </a:p>
        </p:txBody>
      </p:sp>
      <p:grpSp>
        <p:nvGrpSpPr>
          <p:cNvPr id="5772" name="Google Shape;5772;p37"/>
          <p:cNvGrpSpPr/>
          <p:nvPr/>
        </p:nvGrpSpPr>
        <p:grpSpPr>
          <a:xfrm>
            <a:off x="4966375" y="400832"/>
            <a:ext cx="3554113" cy="3975776"/>
            <a:chOff x="4876922" y="583050"/>
            <a:chExt cx="3554113" cy="3975776"/>
          </a:xfrm>
        </p:grpSpPr>
        <p:grpSp>
          <p:nvGrpSpPr>
            <p:cNvPr id="5773" name="Google Shape;5773;p37"/>
            <p:cNvGrpSpPr/>
            <p:nvPr/>
          </p:nvGrpSpPr>
          <p:grpSpPr>
            <a:xfrm>
              <a:off x="5387475" y="1017725"/>
              <a:ext cx="2333501" cy="3541102"/>
              <a:chOff x="5387475" y="796025"/>
              <a:chExt cx="2333501" cy="3541102"/>
            </a:xfrm>
          </p:grpSpPr>
          <p:sp>
            <p:nvSpPr>
              <p:cNvPr id="5774" name="Google Shape;5774;p37"/>
              <p:cNvSpPr/>
              <p:nvPr/>
            </p:nvSpPr>
            <p:spPr>
              <a:xfrm>
                <a:off x="6990908" y="1141885"/>
                <a:ext cx="591608" cy="867951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4482" extrusionOk="0">
                    <a:moveTo>
                      <a:pt x="2227" y="0"/>
                    </a:moveTo>
                    <a:cubicBezTo>
                      <a:pt x="2198" y="115"/>
                      <a:pt x="1828" y="1341"/>
                      <a:pt x="1599" y="1770"/>
                    </a:cubicBezTo>
                    <a:cubicBezTo>
                      <a:pt x="1513" y="1912"/>
                      <a:pt x="1398" y="2113"/>
                      <a:pt x="1113" y="2341"/>
                    </a:cubicBezTo>
                    <a:cubicBezTo>
                      <a:pt x="857" y="2513"/>
                      <a:pt x="0" y="3027"/>
                      <a:pt x="0" y="3027"/>
                    </a:cubicBezTo>
                    <a:lnTo>
                      <a:pt x="857" y="4482"/>
                    </a:lnTo>
                    <a:cubicBezTo>
                      <a:pt x="857" y="4482"/>
                      <a:pt x="1798" y="3598"/>
                      <a:pt x="1999" y="3397"/>
                    </a:cubicBezTo>
                    <a:cubicBezTo>
                      <a:pt x="2198" y="3168"/>
                      <a:pt x="2684" y="2483"/>
                      <a:pt x="2741" y="1885"/>
                    </a:cubicBezTo>
                    <a:cubicBezTo>
                      <a:pt x="2769" y="1485"/>
                      <a:pt x="2997" y="628"/>
                      <a:pt x="3054" y="57"/>
                    </a:cubicBezTo>
                    <a:cubicBezTo>
                      <a:pt x="2974" y="30"/>
                      <a:pt x="2885" y="23"/>
                      <a:pt x="2794" y="23"/>
                    </a:cubicBezTo>
                    <a:cubicBezTo>
                      <a:pt x="2684" y="23"/>
                      <a:pt x="2571" y="34"/>
                      <a:pt x="2465" y="34"/>
                    </a:cubicBezTo>
                    <a:cubicBezTo>
                      <a:pt x="2379" y="34"/>
                      <a:pt x="2298" y="26"/>
                      <a:pt x="2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37"/>
              <p:cNvSpPr/>
              <p:nvPr/>
            </p:nvSpPr>
            <p:spPr>
              <a:xfrm>
                <a:off x="7383246" y="1058615"/>
                <a:ext cx="204884" cy="21747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123" extrusionOk="0">
                    <a:moveTo>
                      <a:pt x="400" y="1"/>
                    </a:moveTo>
                    <a:cubicBezTo>
                      <a:pt x="400" y="1"/>
                      <a:pt x="316" y="202"/>
                      <a:pt x="201" y="430"/>
                    </a:cubicBezTo>
                    <a:cubicBezTo>
                      <a:pt x="115" y="629"/>
                      <a:pt x="58" y="773"/>
                      <a:pt x="30" y="800"/>
                    </a:cubicBezTo>
                    <a:cubicBezTo>
                      <a:pt x="0" y="857"/>
                      <a:pt x="172" y="944"/>
                      <a:pt x="259" y="1001"/>
                    </a:cubicBezTo>
                    <a:cubicBezTo>
                      <a:pt x="353" y="1071"/>
                      <a:pt x="545" y="1122"/>
                      <a:pt x="689" y="1122"/>
                    </a:cubicBezTo>
                    <a:cubicBezTo>
                      <a:pt x="720" y="1122"/>
                      <a:pt x="748" y="1120"/>
                      <a:pt x="772" y="1116"/>
                    </a:cubicBezTo>
                    <a:cubicBezTo>
                      <a:pt x="887" y="1086"/>
                      <a:pt x="971" y="1058"/>
                      <a:pt x="971" y="1029"/>
                    </a:cubicBezTo>
                    <a:cubicBezTo>
                      <a:pt x="1001" y="1001"/>
                      <a:pt x="1001" y="915"/>
                      <a:pt x="1001" y="773"/>
                    </a:cubicBezTo>
                    <a:cubicBezTo>
                      <a:pt x="1028" y="659"/>
                      <a:pt x="1001" y="602"/>
                      <a:pt x="1058" y="430"/>
                    </a:cubicBez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37"/>
              <p:cNvSpPr/>
              <p:nvPr/>
            </p:nvSpPr>
            <p:spPr>
              <a:xfrm>
                <a:off x="7095673" y="4044323"/>
                <a:ext cx="359806" cy="25155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99" extrusionOk="0">
                    <a:moveTo>
                      <a:pt x="30" y="0"/>
                    </a:moveTo>
                    <a:lnTo>
                      <a:pt x="1" y="343"/>
                    </a:lnTo>
                    <a:cubicBezTo>
                      <a:pt x="1" y="629"/>
                      <a:pt x="743" y="1172"/>
                      <a:pt x="1143" y="1257"/>
                    </a:cubicBezTo>
                    <a:cubicBezTo>
                      <a:pt x="1249" y="1286"/>
                      <a:pt x="1332" y="1299"/>
                      <a:pt x="1399" y="1299"/>
                    </a:cubicBezTo>
                    <a:cubicBezTo>
                      <a:pt x="1531" y="1299"/>
                      <a:pt x="1601" y="1248"/>
                      <a:pt x="1657" y="1172"/>
                    </a:cubicBezTo>
                    <a:cubicBezTo>
                      <a:pt x="1858" y="830"/>
                      <a:pt x="1485" y="457"/>
                      <a:pt x="1485" y="457"/>
                    </a:cubicBezTo>
                    <a:lnTo>
                      <a:pt x="458" y="8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9182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37"/>
              <p:cNvSpPr/>
              <p:nvPr/>
            </p:nvSpPr>
            <p:spPr>
              <a:xfrm>
                <a:off x="7095673" y="3801098"/>
                <a:ext cx="354190" cy="469414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2424" extrusionOk="0">
                    <a:moveTo>
                      <a:pt x="30" y="0"/>
                    </a:moveTo>
                    <a:lnTo>
                      <a:pt x="30" y="829"/>
                    </a:lnTo>
                    <a:cubicBezTo>
                      <a:pt x="1" y="944"/>
                      <a:pt x="1" y="1085"/>
                      <a:pt x="30" y="1256"/>
                    </a:cubicBezTo>
                    <a:cubicBezTo>
                      <a:pt x="58" y="1656"/>
                      <a:pt x="544" y="1999"/>
                      <a:pt x="773" y="2170"/>
                    </a:cubicBezTo>
                    <a:cubicBezTo>
                      <a:pt x="1042" y="2358"/>
                      <a:pt x="1206" y="2423"/>
                      <a:pt x="1352" y="2423"/>
                    </a:cubicBezTo>
                    <a:cubicBezTo>
                      <a:pt x="1407" y="2423"/>
                      <a:pt x="1460" y="2414"/>
                      <a:pt x="1515" y="2398"/>
                    </a:cubicBezTo>
                    <a:cubicBezTo>
                      <a:pt x="1657" y="2341"/>
                      <a:pt x="1828" y="2200"/>
                      <a:pt x="1543" y="1713"/>
                    </a:cubicBezTo>
                    <a:cubicBezTo>
                      <a:pt x="1314" y="1314"/>
                      <a:pt x="1143" y="857"/>
                      <a:pt x="1143" y="857"/>
                    </a:cubicBezTo>
                    <a:lnTo>
                      <a:pt x="1115" y="30"/>
                    </a:lnTo>
                    <a:cubicBezTo>
                      <a:pt x="743" y="30"/>
                      <a:pt x="400" y="30"/>
                      <a:pt x="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37"/>
              <p:cNvSpPr/>
              <p:nvPr/>
            </p:nvSpPr>
            <p:spPr>
              <a:xfrm>
                <a:off x="7101483" y="3801098"/>
                <a:ext cx="215535" cy="124131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641" extrusionOk="0">
                    <a:moveTo>
                      <a:pt x="0" y="0"/>
                    </a:moveTo>
                    <a:lnTo>
                      <a:pt x="0" y="571"/>
                    </a:lnTo>
                    <a:cubicBezTo>
                      <a:pt x="271" y="613"/>
                      <a:pt x="542" y="640"/>
                      <a:pt x="813" y="640"/>
                    </a:cubicBezTo>
                    <a:cubicBezTo>
                      <a:pt x="913" y="640"/>
                      <a:pt x="1013" y="636"/>
                      <a:pt x="1113" y="628"/>
                    </a:cubicBezTo>
                    <a:lnTo>
                      <a:pt x="1085" y="30"/>
                    </a:lnTo>
                    <a:cubicBezTo>
                      <a:pt x="713" y="30"/>
                      <a:pt x="370" y="3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37"/>
              <p:cNvSpPr/>
              <p:nvPr/>
            </p:nvSpPr>
            <p:spPr>
              <a:xfrm>
                <a:off x="6896600" y="2577418"/>
                <a:ext cx="486842" cy="1262808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6521" extrusionOk="0">
                    <a:moveTo>
                      <a:pt x="1390" y="0"/>
                    </a:moveTo>
                    <a:cubicBezTo>
                      <a:pt x="752" y="0"/>
                      <a:pt x="1" y="1294"/>
                      <a:pt x="1" y="1294"/>
                    </a:cubicBezTo>
                    <a:cubicBezTo>
                      <a:pt x="88" y="1609"/>
                      <a:pt x="229" y="2066"/>
                      <a:pt x="401" y="2493"/>
                    </a:cubicBezTo>
                    <a:cubicBezTo>
                      <a:pt x="458" y="2637"/>
                      <a:pt x="487" y="2751"/>
                      <a:pt x="545" y="2866"/>
                    </a:cubicBezTo>
                    <a:cubicBezTo>
                      <a:pt x="743" y="3407"/>
                      <a:pt x="915" y="3894"/>
                      <a:pt x="915" y="3894"/>
                    </a:cubicBezTo>
                    <a:cubicBezTo>
                      <a:pt x="887" y="4693"/>
                      <a:pt x="887" y="5063"/>
                      <a:pt x="800" y="5691"/>
                    </a:cubicBezTo>
                    <a:cubicBezTo>
                      <a:pt x="773" y="6091"/>
                      <a:pt x="800" y="6376"/>
                      <a:pt x="1058" y="6463"/>
                    </a:cubicBezTo>
                    <a:cubicBezTo>
                      <a:pt x="1428" y="6491"/>
                      <a:pt x="1828" y="6520"/>
                      <a:pt x="2201" y="6520"/>
                    </a:cubicBezTo>
                    <a:cubicBezTo>
                      <a:pt x="2486" y="6178"/>
                      <a:pt x="2456" y="4636"/>
                      <a:pt x="2399" y="3921"/>
                    </a:cubicBezTo>
                    <a:cubicBezTo>
                      <a:pt x="2513" y="3464"/>
                      <a:pt x="2201" y="2722"/>
                      <a:pt x="2143" y="2322"/>
                    </a:cubicBezTo>
                    <a:cubicBezTo>
                      <a:pt x="2114" y="2151"/>
                      <a:pt x="2114" y="2037"/>
                      <a:pt x="2086" y="1895"/>
                    </a:cubicBezTo>
                    <a:cubicBezTo>
                      <a:pt x="1858" y="753"/>
                      <a:pt x="1486" y="11"/>
                      <a:pt x="1486" y="11"/>
                    </a:cubicBezTo>
                    <a:cubicBezTo>
                      <a:pt x="1454" y="4"/>
                      <a:pt x="1422" y="0"/>
                      <a:pt x="13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37"/>
              <p:cNvSpPr/>
              <p:nvPr/>
            </p:nvSpPr>
            <p:spPr>
              <a:xfrm>
                <a:off x="7046099" y="3303415"/>
                <a:ext cx="332114" cy="53680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772" extrusionOk="0">
                    <a:moveTo>
                      <a:pt x="1684" y="1"/>
                    </a:moveTo>
                    <a:lnTo>
                      <a:pt x="1684" y="1"/>
                    </a:lnTo>
                    <a:cubicBezTo>
                      <a:pt x="1351" y="42"/>
                      <a:pt x="926" y="69"/>
                      <a:pt x="532" y="69"/>
                    </a:cubicBezTo>
                    <a:cubicBezTo>
                      <a:pt x="387" y="69"/>
                      <a:pt x="246" y="66"/>
                      <a:pt x="115" y="58"/>
                    </a:cubicBezTo>
                    <a:lnTo>
                      <a:pt x="115" y="58"/>
                    </a:lnTo>
                    <a:cubicBezTo>
                      <a:pt x="115" y="115"/>
                      <a:pt x="143" y="145"/>
                      <a:pt x="143" y="145"/>
                    </a:cubicBezTo>
                    <a:cubicBezTo>
                      <a:pt x="115" y="944"/>
                      <a:pt x="115" y="1314"/>
                      <a:pt x="28" y="1942"/>
                    </a:cubicBezTo>
                    <a:cubicBezTo>
                      <a:pt x="1" y="2342"/>
                      <a:pt x="28" y="2627"/>
                      <a:pt x="286" y="2714"/>
                    </a:cubicBezTo>
                    <a:cubicBezTo>
                      <a:pt x="656" y="2742"/>
                      <a:pt x="1056" y="2771"/>
                      <a:pt x="1429" y="2771"/>
                    </a:cubicBezTo>
                    <a:cubicBezTo>
                      <a:pt x="1714" y="2429"/>
                      <a:pt x="1684" y="887"/>
                      <a:pt x="1627" y="172"/>
                    </a:cubicBezTo>
                    <a:cubicBezTo>
                      <a:pt x="1657" y="115"/>
                      <a:pt x="1657" y="58"/>
                      <a:pt x="16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37"/>
              <p:cNvSpPr/>
              <p:nvPr/>
            </p:nvSpPr>
            <p:spPr>
              <a:xfrm>
                <a:off x="6974060" y="2960653"/>
                <a:ext cx="348768" cy="19384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001" extrusionOk="0">
                    <a:moveTo>
                      <a:pt x="1686" y="0"/>
                    </a:moveTo>
                    <a:cubicBezTo>
                      <a:pt x="1344" y="201"/>
                      <a:pt x="716" y="373"/>
                      <a:pt x="1" y="514"/>
                    </a:cubicBezTo>
                    <a:cubicBezTo>
                      <a:pt x="58" y="658"/>
                      <a:pt x="115" y="887"/>
                      <a:pt x="145" y="1001"/>
                    </a:cubicBezTo>
                    <a:cubicBezTo>
                      <a:pt x="145" y="1001"/>
                      <a:pt x="1115" y="944"/>
                      <a:pt x="1801" y="601"/>
                    </a:cubicBezTo>
                    <a:cubicBezTo>
                      <a:pt x="1771" y="457"/>
                      <a:pt x="1714" y="144"/>
                      <a:pt x="1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37"/>
              <p:cNvSpPr/>
              <p:nvPr/>
            </p:nvSpPr>
            <p:spPr>
              <a:xfrm>
                <a:off x="6659183" y="3972672"/>
                <a:ext cx="326111" cy="364454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882" extrusionOk="0">
                    <a:moveTo>
                      <a:pt x="1455" y="0"/>
                    </a:moveTo>
                    <a:lnTo>
                      <a:pt x="1028" y="313"/>
                    </a:lnTo>
                    <a:lnTo>
                      <a:pt x="199" y="1056"/>
                    </a:lnTo>
                    <a:cubicBezTo>
                      <a:pt x="199" y="1056"/>
                      <a:pt x="0" y="1570"/>
                      <a:pt x="313" y="1828"/>
                    </a:cubicBezTo>
                    <a:cubicBezTo>
                      <a:pt x="358" y="1861"/>
                      <a:pt x="439" y="1881"/>
                      <a:pt x="538" y="1881"/>
                    </a:cubicBezTo>
                    <a:cubicBezTo>
                      <a:pt x="689" y="1881"/>
                      <a:pt x="883" y="1834"/>
                      <a:pt x="1056" y="1713"/>
                    </a:cubicBezTo>
                    <a:cubicBezTo>
                      <a:pt x="1398" y="1485"/>
                      <a:pt x="1684" y="571"/>
                      <a:pt x="1599" y="313"/>
                    </a:cubicBezTo>
                    <a:lnTo>
                      <a:pt x="1455" y="0"/>
                    </a:lnTo>
                    <a:close/>
                  </a:path>
                </a:pathLst>
              </a:custGeom>
              <a:solidFill>
                <a:srgbClr val="09182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37"/>
              <p:cNvSpPr/>
              <p:nvPr/>
            </p:nvSpPr>
            <p:spPr>
              <a:xfrm>
                <a:off x="6642336" y="3762561"/>
                <a:ext cx="320882" cy="547262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826" extrusionOk="0">
                    <a:moveTo>
                      <a:pt x="1001" y="0"/>
                    </a:moveTo>
                    <a:cubicBezTo>
                      <a:pt x="658" y="172"/>
                      <a:pt x="343" y="313"/>
                      <a:pt x="1" y="457"/>
                    </a:cubicBezTo>
                    <a:lnTo>
                      <a:pt x="286" y="1227"/>
                    </a:lnTo>
                    <a:cubicBezTo>
                      <a:pt x="286" y="1227"/>
                      <a:pt x="316" y="1684"/>
                      <a:pt x="229" y="2170"/>
                    </a:cubicBezTo>
                    <a:cubicBezTo>
                      <a:pt x="172" y="2712"/>
                      <a:pt x="487" y="2826"/>
                      <a:pt x="629" y="2826"/>
                    </a:cubicBezTo>
                    <a:cubicBezTo>
                      <a:pt x="830" y="2798"/>
                      <a:pt x="1086" y="2655"/>
                      <a:pt x="1344" y="2255"/>
                    </a:cubicBezTo>
                    <a:cubicBezTo>
                      <a:pt x="1485" y="2056"/>
                      <a:pt x="1657" y="1485"/>
                      <a:pt x="1542" y="1085"/>
                    </a:cubicBezTo>
                    <a:cubicBezTo>
                      <a:pt x="1485" y="942"/>
                      <a:pt x="1371" y="884"/>
                      <a:pt x="1314" y="770"/>
                    </a:cubicBezTo>
                    <a:cubicBezTo>
                      <a:pt x="1257" y="629"/>
                      <a:pt x="1058" y="142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37"/>
              <p:cNvSpPr/>
              <p:nvPr/>
            </p:nvSpPr>
            <p:spPr>
              <a:xfrm>
                <a:off x="6642336" y="3762561"/>
                <a:ext cx="232383" cy="19926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029" extrusionOk="0">
                    <a:moveTo>
                      <a:pt x="1001" y="0"/>
                    </a:moveTo>
                    <a:cubicBezTo>
                      <a:pt x="658" y="172"/>
                      <a:pt x="343" y="313"/>
                      <a:pt x="1" y="457"/>
                    </a:cubicBezTo>
                    <a:lnTo>
                      <a:pt x="202" y="1028"/>
                    </a:lnTo>
                    <a:cubicBezTo>
                      <a:pt x="544" y="884"/>
                      <a:pt x="887" y="713"/>
                      <a:pt x="1200" y="542"/>
                    </a:cubicBezTo>
                    <a:cubicBezTo>
                      <a:pt x="1143" y="343"/>
                      <a:pt x="1028" y="85"/>
                      <a:pt x="10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37"/>
              <p:cNvSpPr/>
              <p:nvPr/>
            </p:nvSpPr>
            <p:spPr>
              <a:xfrm>
                <a:off x="6393687" y="2677342"/>
                <a:ext cx="492071" cy="120122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6203" extrusionOk="0">
                    <a:moveTo>
                      <a:pt x="886" y="0"/>
                    </a:moveTo>
                    <a:cubicBezTo>
                      <a:pt x="805" y="0"/>
                      <a:pt x="728" y="11"/>
                      <a:pt x="656" y="36"/>
                    </a:cubicBezTo>
                    <a:cubicBezTo>
                      <a:pt x="656" y="36"/>
                      <a:pt x="629" y="93"/>
                      <a:pt x="599" y="237"/>
                    </a:cubicBezTo>
                    <a:cubicBezTo>
                      <a:pt x="485" y="550"/>
                      <a:pt x="344" y="1151"/>
                      <a:pt x="257" y="1950"/>
                    </a:cubicBezTo>
                    <a:cubicBezTo>
                      <a:pt x="229" y="2092"/>
                      <a:pt x="229" y="2235"/>
                      <a:pt x="229" y="2377"/>
                    </a:cubicBezTo>
                    <a:cubicBezTo>
                      <a:pt x="200" y="2777"/>
                      <a:pt x="85" y="3062"/>
                      <a:pt x="143" y="3519"/>
                    </a:cubicBezTo>
                    <a:cubicBezTo>
                      <a:pt x="1" y="4234"/>
                      <a:pt x="915" y="6004"/>
                      <a:pt x="1285" y="6203"/>
                    </a:cubicBezTo>
                    <a:lnTo>
                      <a:pt x="1342" y="6203"/>
                    </a:lnTo>
                    <a:cubicBezTo>
                      <a:pt x="1684" y="6061"/>
                      <a:pt x="2000" y="5917"/>
                      <a:pt x="2312" y="5746"/>
                    </a:cubicBezTo>
                    <a:cubicBezTo>
                      <a:pt x="2541" y="5575"/>
                      <a:pt x="2541" y="5490"/>
                      <a:pt x="2342" y="5118"/>
                    </a:cubicBezTo>
                    <a:cubicBezTo>
                      <a:pt x="2057" y="4577"/>
                      <a:pt x="1513" y="4462"/>
                      <a:pt x="1570" y="3663"/>
                    </a:cubicBezTo>
                    <a:cubicBezTo>
                      <a:pt x="1570" y="3663"/>
                      <a:pt x="1741" y="3348"/>
                      <a:pt x="1885" y="2777"/>
                    </a:cubicBezTo>
                    <a:cubicBezTo>
                      <a:pt x="1913" y="2663"/>
                      <a:pt x="1942" y="2521"/>
                      <a:pt x="1970" y="2407"/>
                    </a:cubicBezTo>
                    <a:cubicBezTo>
                      <a:pt x="2084" y="1950"/>
                      <a:pt x="2456" y="1036"/>
                      <a:pt x="2513" y="751"/>
                    </a:cubicBezTo>
                    <a:cubicBezTo>
                      <a:pt x="2513" y="751"/>
                      <a:pt x="1559" y="0"/>
                      <a:pt x="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37"/>
              <p:cNvSpPr/>
              <p:nvPr/>
            </p:nvSpPr>
            <p:spPr>
              <a:xfrm>
                <a:off x="6393687" y="3325491"/>
                <a:ext cx="492071" cy="553072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856" extrusionOk="0">
                    <a:moveTo>
                      <a:pt x="115" y="1"/>
                    </a:moveTo>
                    <a:cubicBezTo>
                      <a:pt x="115" y="58"/>
                      <a:pt x="115" y="115"/>
                      <a:pt x="143" y="172"/>
                    </a:cubicBezTo>
                    <a:cubicBezTo>
                      <a:pt x="1" y="887"/>
                      <a:pt x="915" y="2657"/>
                      <a:pt x="1285" y="2856"/>
                    </a:cubicBezTo>
                    <a:cubicBezTo>
                      <a:pt x="1657" y="2742"/>
                      <a:pt x="2000" y="2570"/>
                      <a:pt x="2312" y="2399"/>
                    </a:cubicBezTo>
                    <a:cubicBezTo>
                      <a:pt x="2541" y="2228"/>
                      <a:pt x="2541" y="2143"/>
                      <a:pt x="2342" y="1771"/>
                    </a:cubicBezTo>
                    <a:cubicBezTo>
                      <a:pt x="2057" y="1230"/>
                      <a:pt x="1684" y="800"/>
                      <a:pt x="1570" y="316"/>
                    </a:cubicBezTo>
                    <a:cubicBezTo>
                      <a:pt x="1570" y="316"/>
                      <a:pt x="1600" y="286"/>
                      <a:pt x="1600" y="229"/>
                    </a:cubicBezTo>
                    <a:cubicBezTo>
                      <a:pt x="1143" y="202"/>
                      <a:pt x="572" y="115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37"/>
              <p:cNvSpPr/>
              <p:nvPr/>
            </p:nvSpPr>
            <p:spPr>
              <a:xfrm>
                <a:off x="6432224" y="3077037"/>
                <a:ext cx="342959" cy="160344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828" extrusionOk="0">
                    <a:moveTo>
                      <a:pt x="58" y="0"/>
                    </a:moveTo>
                    <a:cubicBezTo>
                      <a:pt x="30" y="114"/>
                      <a:pt x="1" y="427"/>
                      <a:pt x="1" y="571"/>
                    </a:cubicBezTo>
                    <a:cubicBezTo>
                      <a:pt x="592" y="808"/>
                      <a:pt x="1360" y="828"/>
                      <a:pt x="1606" y="828"/>
                    </a:cubicBezTo>
                    <a:cubicBezTo>
                      <a:pt x="1658" y="828"/>
                      <a:pt x="1686" y="827"/>
                      <a:pt x="1686" y="827"/>
                    </a:cubicBezTo>
                    <a:cubicBezTo>
                      <a:pt x="1714" y="685"/>
                      <a:pt x="1743" y="457"/>
                      <a:pt x="1771" y="343"/>
                    </a:cubicBezTo>
                    <a:cubicBezTo>
                      <a:pt x="1058" y="256"/>
                      <a:pt x="400" y="142"/>
                      <a:pt x="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37"/>
              <p:cNvSpPr/>
              <p:nvPr/>
            </p:nvSpPr>
            <p:spPr>
              <a:xfrm>
                <a:off x="7389055" y="796025"/>
                <a:ext cx="331920" cy="373943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931" extrusionOk="0">
                    <a:moveTo>
                      <a:pt x="1193" y="0"/>
                    </a:moveTo>
                    <a:cubicBezTo>
                      <a:pt x="1171" y="0"/>
                      <a:pt x="1151" y="7"/>
                      <a:pt x="1142" y="16"/>
                    </a:cubicBezTo>
                    <a:cubicBezTo>
                      <a:pt x="1085" y="73"/>
                      <a:pt x="998" y="329"/>
                      <a:pt x="971" y="443"/>
                    </a:cubicBezTo>
                    <a:cubicBezTo>
                      <a:pt x="914" y="557"/>
                      <a:pt x="742" y="957"/>
                      <a:pt x="713" y="1014"/>
                    </a:cubicBezTo>
                    <a:cubicBezTo>
                      <a:pt x="713" y="1044"/>
                      <a:pt x="685" y="1044"/>
                      <a:pt x="656" y="1071"/>
                    </a:cubicBezTo>
                    <a:cubicBezTo>
                      <a:pt x="685" y="1014"/>
                      <a:pt x="770" y="701"/>
                      <a:pt x="800" y="615"/>
                    </a:cubicBezTo>
                    <a:cubicBezTo>
                      <a:pt x="827" y="530"/>
                      <a:pt x="914" y="329"/>
                      <a:pt x="941" y="215"/>
                    </a:cubicBezTo>
                    <a:cubicBezTo>
                      <a:pt x="941" y="101"/>
                      <a:pt x="914" y="73"/>
                      <a:pt x="857" y="73"/>
                    </a:cubicBezTo>
                    <a:cubicBezTo>
                      <a:pt x="851" y="71"/>
                      <a:pt x="845" y="70"/>
                      <a:pt x="839" y="70"/>
                    </a:cubicBezTo>
                    <a:cubicBezTo>
                      <a:pt x="759" y="70"/>
                      <a:pt x="682" y="258"/>
                      <a:pt x="628" y="443"/>
                    </a:cubicBezTo>
                    <a:cubicBezTo>
                      <a:pt x="571" y="644"/>
                      <a:pt x="484" y="816"/>
                      <a:pt x="457" y="900"/>
                    </a:cubicBezTo>
                    <a:cubicBezTo>
                      <a:pt x="427" y="957"/>
                      <a:pt x="370" y="1044"/>
                      <a:pt x="370" y="1044"/>
                    </a:cubicBezTo>
                    <a:cubicBezTo>
                      <a:pt x="343" y="1071"/>
                      <a:pt x="343" y="1101"/>
                      <a:pt x="313" y="1128"/>
                    </a:cubicBezTo>
                    <a:lnTo>
                      <a:pt x="343" y="1128"/>
                    </a:lnTo>
                    <a:lnTo>
                      <a:pt x="343" y="1158"/>
                    </a:lnTo>
                    <a:lnTo>
                      <a:pt x="313" y="1128"/>
                    </a:lnTo>
                    <a:cubicBezTo>
                      <a:pt x="313" y="1128"/>
                      <a:pt x="313" y="900"/>
                      <a:pt x="256" y="816"/>
                    </a:cubicBezTo>
                    <a:lnTo>
                      <a:pt x="256" y="786"/>
                    </a:lnTo>
                    <a:cubicBezTo>
                      <a:pt x="225" y="755"/>
                      <a:pt x="185" y="732"/>
                      <a:pt x="147" y="732"/>
                    </a:cubicBezTo>
                    <a:cubicBezTo>
                      <a:pt x="115" y="732"/>
                      <a:pt x="83" y="748"/>
                      <a:pt x="57" y="786"/>
                    </a:cubicBezTo>
                    <a:cubicBezTo>
                      <a:pt x="28" y="900"/>
                      <a:pt x="28" y="957"/>
                      <a:pt x="28" y="1044"/>
                    </a:cubicBezTo>
                    <a:cubicBezTo>
                      <a:pt x="28" y="1101"/>
                      <a:pt x="0" y="1300"/>
                      <a:pt x="0" y="1329"/>
                    </a:cubicBezTo>
                    <a:cubicBezTo>
                      <a:pt x="57" y="1414"/>
                      <a:pt x="229" y="1757"/>
                      <a:pt x="229" y="1757"/>
                    </a:cubicBezTo>
                    <a:cubicBezTo>
                      <a:pt x="201" y="1757"/>
                      <a:pt x="720" y="1931"/>
                      <a:pt x="860" y="1931"/>
                    </a:cubicBezTo>
                    <a:cubicBezTo>
                      <a:pt x="870" y="1931"/>
                      <a:pt x="878" y="1930"/>
                      <a:pt x="884" y="1928"/>
                    </a:cubicBezTo>
                    <a:cubicBezTo>
                      <a:pt x="914" y="1928"/>
                      <a:pt x="998" y="1843"/>
                      <a:pt x="1055" y="1786"/>
                    </a:cubicBezTo>
                    <a:cubicBezTo>
                      <a:pt x="1170" y="1672"/>
                      <a:pt x="1284" y="1528"/>
                      <a:pt x="1371" y="1387"/>
                    </a:cubicBezTo>
                    <a:cubicBezTo>
                      <a:pt x="1398" y="1329"/>
                      <a:pt x="1542" y="1044"/>
                      <a:pt x="1569" y="1014"/>
                    </a:cubicBezTo>
                    <a:cubicBezTo>
                      <a:pt x="1713" y="729"/>
                      <a:pt x="1713" y="672"/>
                      <a:pt x="1656" y="615"/>
                    </a:cubicBezTo>
                    <a:cubicBezTo>
                      <a:pt x="1646" y="604"/>
                      <a:pt x="1634" y="599"/>
                      <a:pt x="1622" y="599"/>
                    </a:cubicBezTo>
                    <a:cubicBezTo>
                      <a:pt x="1568" y="599"/>
                      <a:pt x="1502" y="693"/>
                      <a:pt x="1455" y="786"/>
                    </a:cubicBezTo>
                    <a:cubicBezTo>
                      <a:pt x="1398" y="900"/>
                      <a:pt x="1284" y="1158"/>
                      <a:pt x="1199" y="1215"/>
                    </a:cubicBezTo>
                    <a:cubicBezTo>
                      <a:pt x="1256" y="1071"/>
                      <a:pt x="1313" y="873"/>
                      <a:pt x="1341" y="816"/>
                    </a:cubicBezTo>
                    <a:cubicBezTo>
                      <a:pt x="1398" y="701"/>
                      <a:pt x="1428" y="587"/>
                      <a:pt x="1485" y="473"/>
                    </a:cubicBezTo>
                    <a:cubicBezTo>
                      <a:pt x="1542" y="359"/>
                      <a:pt x="1542" y="272"/>
                      <a:pt x="1485" y="245"/>
                    </a:cubicBezTo>
                    <a:cubicBezTo>
                      <a:pt x="1476" y="236"/>
                      <a:pt x="1466" y="232"/>
                      <a:pt x="1456" y="232"/>
                    </a:cubicBezTo>
                    <a:cubicBezTo>
                      <a:pt x="1401" y="232"/>
                      <a:pt x="1332" y="351"/>
                      <a:pt x="1284" y="473"/>
                    </a:cubicBezTo>
                    <a:cubicBezTo>
                      <a:pt x="1227" y="587"/>
                      <a:pt x="1028" y="1044"/>
                      <a:pt x="971" y="1128"/>
                    </a:cubicBezTo>
                    <a:cubicBezTo>
                      <a:pt x="1028" y="957"/>
                      <a:pt x="1112" y="615"/>
                      <a:pt x="1142" y="557"/>
                    </a:cubicBezTo>
                    <a:cubicBezTo>
                      <a:pt x="1170" y="443"/>
                      <a:pt x="1256" y="215"/>
                      <a:pt x="1284" y="130"/>
                    </a:cubicBezTo>
                    <a:cubicBezTo>
                      <a:pt x="1304" y="31"/>
                      <a:pt x="1243" y="0"/>
                      <a:pt x="1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37"/>
              <p:cNvSpPr/>
              <p:nvPr/>
            </p:nvSpPr>
            <p:spPr>
              <a:xfrm>
                <a:off x="6471148" y="2407780"/>
                <a:ext cx="741108" cy="40531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093" extrusionOk="0">
                    <a:moveTo>
                      <a:pt x="3598" y="0"/>
                    </a:moveTo>
                    <a:lnTo>
                      <a:pt x="2084" y="316"/>
                    </a:lnTo>
                    <a:lnTo>
                      <a:pt x="1513" y="430"/>
                    </a:lnTo>
                    <a:lnTo>
                      <a:pt x="1" y="715"/>
                    </a:lnTo>
                    <a:lnTo>
                      <a:pt x="229" y="1828"/>
                    </a:lnTo>
                    <a:cubicBezTo>
                      <a:pt x="229" y="1828"/>
                      <a:pt x="1596" y="2093"/>
                      <a:pt x="1956" y="2093"/>
                    </a:cubicBezTo>
                    <a:cubicBezTo>
                      <a:pt x="1988" y="2093"/>
                      <a:pt x="2012" y="2090"/>
                      <a:pt x="2027" y="2086"/>
                    </a:cubicBezTo>
                    <a:cubicBezTo>
                      <a:pt x="2228" y="2086"/>
                      <a:pt x="3826" y="1142"/>
                      <a:pt x="3826" y="1142"/>
                    </a:cubicBezTo>
                    <a:lnTo>
                      <a:pt x="35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37"/>
              <p:cNvSpPr/>
              <p:nvPr/>
            </p:nvSpPr>
            <p:spPr>
              <a:xfrm>
                <a:off x="6200036" y="1549133"/>
                <a:ext cx="962259" cy="727940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3759" extrusionOk="0">
                    <a:moveTo>
                      <a:pt x="3935" y="0"/>
                    </a:moveTo>
                    <a:cubicBezTo>
                      <a:pt x="3899" y="0"/>
                      <a:pt x="3863" y="3"/>
                      <a:pt x="3826" y="10"/>
                    </a:cubicBezTo>
                    <a:lnTo>
                      <a:pt x="514" y="666"/>
                    </a:lnTo>
                    <a:cubicBezTo>
                      <a:pt x="202" y="723"/>
                      <a:pt x="1" y="1038"/>
                      <a:pt x="58" y="1351"/>
                    </a:cubicBezTo>
                    <a:lnTo>
                      <a:pt x="457" y="3292"/>
                    </a:lnTo>
                    <a:cubicBezTo>
                      <a:pt x="508" y="3571"/>
                      <a:pt x="737" y="3759"/>
                      <a:pt x="1008" y="3759"/>
                    </a:cubicBezTo>
                    <a:cubicBezTo>
                      <a:pt x="1043" y="3759"/>
                      <a:pt x="1079" y="3756"/>
                      <a:pt x="1115" y="3749"/>
                    </a:cubicBezTo>
                    <a:lnTo>
                      <a:pt x="4427" y="3094"/>
                    </a:lnTo>
                    <a:cubicBezTo>
                      <a:pt x="4740" y="3036"/>
                      <a:pt x="4968" y="2721"/>
                      <a:pt x="4884" y="2408"/>
                    </a:cubicBezTo>
                    <a:lnTo>
                      <a:pt x="4512" y="467"/>
                    </a:lnTo>
                    <a:cubicBezTo>
                      <a:pt x="4461" y="188"/>
                      <a:pt x="4210" y="0"/>
                      <a:pt x="39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37"/>
              <p:cNvSpPr/>
              <p:nvPr/>
            </p:nvSpPr>
            <p:spPr>
              <a:xfrm>
                <a:off x="6294344" y="1627561"/>
                <a:ext cx="774223" cy="599161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3094" extrusionOk="0">
                    <a:moveTo>
                      <a:pt x="3329" y="0"/>
                    </a:moveTo>
                    <a:cubicBezTo>
                      <a:pt x="3313" y="0"/>
                      <a:pt x="3298" y="2"/>
                      <a:pt x="3282" y="5"/>
                    </a:cubicBezTo>
                    <a:lnTo>
                      <a:pt x="228" y="603"/>
                    </a:lnTo>
                    <a:cubicBezTo>
                      <a:pt x="85" y="633"/>
                      <a:pt x="0" y="775"/>
                      <a:pt x="27" y="918"/>
                    </a:cubicBezTo>
                    <a:lnTo>
                      <a:pt x="427" y="2887"/>
                    </a:lnTo>
                    <a:cubicBezTo>
                      <a:pt x="453" y="3013"/>
                      <a:pt x="544" y="3093"/>
                      <a:pt x="660" y="3093"/>
                    </a:cubicBezTo>
                    <a:cubicBezTo>
                      <a:pt x="677" y="3093"/>
                      <a:pt x="695" y="3092"/>
                      <a:pt x="713" y="3088"/>
                    </a:cubicBezTo>
                    <a:lnTo>
                      <a:pt x="3769" y="2488"/>
                    </a:lnTo>
                    <a:cubicBezTo>
                      <a:pt x="3910" y="2460"/>
                      <a:pt x="3997" y="2316"/>
                      <a:pt x="3967" y="2175"/>
                    </a:cubicBezTo>
                    <a:lnTo>
                      <a:pt x="3597" y="233"/>
                    </a:lnTo>
                    <a:cubicBezTo>
                      <a:pt x="3571" y="105"/>
                      <a:pt x="3455" y="0"/>
                      <a:pt x="3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37"/>
              <p:cNvSpPr/>
              <p:nvPr/>
            </p:nvSpPr>
            <p:spPr>
              <a:xfrm>
                <a:off x="6045309" y="1904869"/>
                <a:ext cx="309650" cy="503109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598" extrusionOk="0">
                    <a:moveTo>
                      <a:pt x="1313" y="0"/>
                    </a:moveTo>
                    <a:lnTo>
                      <a:pt x="286" y="1341"/>
                    </a:lnTo>
                    <a:cubicBezTo>
                      <a:pt x="286" y="1341"/>
                      <a:pt x="0" y="1599"/>
                      <a:pt x="628" y="2597"/>
                    </a:cubicBezTo>
                    <a:lnTo>
                      <a:pt x="1599" y="1828"/>
                    </a:lnTo>
                    <a:lnTo>
                      <a:pt x="1400" y="256"/>
                    </a:lnTo>
                    <a:lnTo>
                      <a:pt x="1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37"/>
              <p:cNvSpPr/>
              <p:nvPr/>
            </p:nvSpPr>
            <p:spPr>
              <a:xfrm>
                <a:off x="6272074" y="1864784"/>
                <a:ext cx="144077" cy="42216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180" extrusionOk="0">
                    <a:moveTo>
                      <a:pt x="430" y="1"/>
                    </a:moveTo>
                    <a:cubicBezTo>
                      <a:pt x="356" y="1"/>
                      <a:pt x="222" y="28"/>
                      <a:pt x="142" y="207"/>
                    </a:cubicBezTo>
                    <a:cubicBezTo>
                      <a:pt x="142" y="207"/>
                      <a:pt x="1" y="1034"/>
                      <a:pt x="428" y="2035"/>
                    </a:cubicBezTo>
                    <a:cubicBezTo>
                      <a:pt x="428" y="2035"/>
                      <a:pt x="573" y="2180"/>
                      <a:pt x="708" y="2180"/>
                    </a:cubicBezTo>
                    <a:cubicBezTo>
                      <a:pt x="720" y="2180"/>
                      <a:pt x="732" y="2179"/>
                      <a:pt x="743" y="2176"/>
                    </a:cubicBezTo>
                    <a:cubicBezTo>
                      <a:pt x="743" y="2176"/>
                      <a:pt x="257" y="863"/>
                      <a:pt x="485" y="6"/>
                    </a:cubicBezTo>
                    <a:cubicBezTo>
                      <a:pt x="485" y="6"/>
                      <a:pt x="464" y="1"/>
                      <a:pt x="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37"/>
              <p:cNvSpPr/>
              <p:nvPr/>
            </p:nvSpPr>
            <p:spPr>
              <a:xfrm>
                <a:off x="6985099" y="1734844"/>
                <a:ext cx="171770" cy="41867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162" extrusionOk="0">
                    <a:moveTo>
                      <a:pt x="168" y="0"/>
                    </a:moveTo>
                    <a:cubicBezTo>
                      <a:pt x="70" y="0"/>
                      <a:pt x="1" y="49"/>
                      <a:pt x="1" y="49"/>
                    </a:cubicBezTo>
                    <a:cubicBezTo>
                      <a:pt x="572" y="734"/>
                      <a:pt x="659" y="2162"/>
                      <a:pt x="659" y="2162"/>
                    </a:cubicBezTo>
                    <a:cubicBezTo>
                      <a:pt x="800" y="2105"/>
                      <a:pt x="887" y="1876"/>
                      <a:pt x="887" y="1876"/>
                    </a:cubicBezTo>
                    <a:cubicBezTo>
                      <a:pt x="887" y="792"/>
                      <a:pt x="400" y="106"/>
                      <a:pt x="400" y="106"/>
                    </a:cubicBezTo>
                    <a:cubicBezTo>
                      <a:pt x="319" y="24"/>
                      <a:pt x="236" y="0"/>
                      <a:pt x="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37"/>
              <p:cNvSpPr/>
              <p:nvPr/>
            </p:nvSpPr>
            <p:spPr>
              <a:xfrm>
                <a:off x="5719200" y="2037520"/>
                <a:ext cx="403572" cy="392534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27" extrusionOk="0">
                    <a:moveTo>
                      <a:pt x="286" y="1"/>
                    </a:moveTo>
                    <a:lnTo>
                      <a:pt x="1" y="229"/>
                    </a:lnTo>
                    <a:lnTo>
                      <a:pt x="1" y="656"/>
                    </a:lnTo>
                    <a:cubicBezTo>
                      <a:pt x="1" y="656"/>
                      <a:pt x="1657" y="1828"/>
                      <a:pt x="2084" y="2027"/>
                    </a:cubicBezTo>
                    <a:lnTo>
                      <a:pt x="1885" y="971"/>
                    </a:lnTo>
                    <a:lnTo>
                      <a:pt x="1798" y="686"/>
                    </a:lnTo>
                    <a:cubicBezTo>
                      <a:pt x="1798" y="686"/>
                      <a:pt x="713" y="400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37"/>
              <p:cNvSpPr/>
              <p:nvPr/>
            </p:nvSpPr>
            <p:spPr>
              <a:xfrm>
                <a:off x="5984696" y="2159133"/>
                <a:ext cx="182421" cy="28776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86" extrusionOk="0">
                    <a:moveTo>
                      <a:pt x="541" y="1"/>
                    </a:moveTo>
                    <a:cubicBezTo>
                      <a:pt x="484" y="1"/>
                      <a:pt x="427" y="58"/>
                      <a:pt x="427" y="58"/>
                    </a:cubicBezTo>
                    <a:cubicBezTo>
                      <a:pt x="427" y="58"/>
                      <a:pt x="0" y="343"/>
                      <a:pt x="713" y="1399"/>
                    </a:cubicBezTo>
                    <a:cubicBezTo>
                      <a:pt x="713" y="1399"/>
                      <a:pt x="761" y="1486"/>
                      <a:pt x="819" y="1486"/>
                    </a:cubicBezTo>
                    <a:cubicBezTo>
                      <a:pt x="860" y="1486"/>
                      <a:pt x="906" y="1440"/>
                      <a:pt x="941" y="1284"/>
                    </a:cubicBezTo>
                    <a:cubicBezTo>
                      <a:pt x="941" y="1284"/>
                      <a:pt x="514" y="828"/>
                      <a:pt x="599" y="28"/>
                    </a:cubicBezTo>
                    <a:cubicBezTo>
                      <a:pt x="599" y="28"/>
                      <a:pt x="599" y="1"/>
                      <a:pt x="5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37"/>
              <p:cNvSpPr/>
              <p:nvPr/>
            </p:nvSpPr>
            <p:spPr>
              <a:xfrm>
                <a:off x="7234134" y="1515244"/>
                <a:ext cx="236256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156" extrusionOk="0">
                    <a:moveTo>
                      <a:pt x="230" y="1"/>
                    </a:moveTo>
                    <a:cubicBezTo>
                      <a:pt x="174" y="1"/>
                      <a:pt x="142" y="14"/>
                      <a:pt x="142" y="14"/>
                    </a:cubicBezTo>
                    <a:cubicBezTo>
                      <a:pt x="142" y="14"/>
                      <a:pt x="85" y="41"/>
                      <a:pt x="58" y="71"/>
                    </a:cubicBezTo>
                    <a:cubicBezTo>
                      <a:pt x="1" y="128"/>
                      <a:pt x="58" y="155"/>
                      <a:pt x="58" y="155"/>
                    </a:cubicBezTo>
                    <a:cubicBezTo>
                      <a:pt x="743" y="528"/>
                      <a:pt x="885" y="1126"/>
                      <a:pt x="885" y="1126"/>
                    </a:cubicBezTo>
                    <a:cubicBezTo>
                      <a:pt x="953" y="1147"/>
                      <a:pt x="1004" y="1155"/>
                      <a:pt x="1044" y="1155"/>
                    </a:cubicBezTo>
                    <a:cubicBezTo>
                      <a:pt x="1219" y="1155"/>
                      <a:pt x="1143" y="985"/>
                      <a:pt x="1143" y="985"/>
                    </a:cubicBezTo>
                    <a:cubicBezTo>
                      <a:pt x="760" y="112"/>
                      <a:pt x="393" y="1"/>
                      <a:pt x="2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37"/>
              <p:cNvSpPr/>
              <p:nvPr/>
            </p:nvSpPr>
            <p:spPr>
              <a:xfrm>
                <a:off x="6316420" y="1738911"/>
                <a:ext cx="867951" cy="917138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4736" extrusionOk="0">
                    <a:moveTo>
                      <a:pt x="3426" y="1"/>
                    </a:moveTo>
                    <a:lnTo>
                      <a:pt x="256" y="629"/>
                    </a:lnTo>
                    <a:cubicBezTo>
                      <a:pt x="256" y="629"/>
                      <a:pt x="0" y="743"/>
                      <a:pt x="114" y="1684"/>
                    </a:cubicBezTo>
                    <a:cubicBezTo>
                      <a:pt x="142" y="2027"/>
                      <a:pt x="628" y="4197"/>
                      <a:pt x="770" y="4341"/>
                    </a:cubicBezTo>
                    <a:cubicBezTo>
                      <a:pt x="914" y="4455"/>
                      <a:pt x="1170" y="4626"/>
                      <a:pt x="1713" y="4711"/>
                    </a:cubicBezTo>
                    <a:cubicBezTo>
                      <a:pt x="1855" y="4728"/>
                      <a:pt x="1994" y="4735"/>
                      <a:pt x="2122" y="4735"/>
                    </a:cubicBezTo>
                    <a:cubicBezTo>
                      <a:pt x="2405" y="4735"/>
                      <a:pt x="2633" y="4702"/>
                      <a:pt x="2711" y="4683"/>
                    </a:cubicBezTo>
                    <a:cubicBezTo>
                      <a:pt x="2826" y="4653"/>
                      <a:pt x="3225" y="4569"/>
                      <a:pt x="3655" y="4311"/>
                    </a:cubicBezTo>
                    <a:cubicBezTo>
                      <a:pt x="4139" y="4055"/>
                      <a:pt x="4283" y="3797"/>
                      <a:pt x="4367" y="3626"/>
                    </a:cubicBezTo>
                    <a:cubicBezTo>
                      <a:pt x="4482" y="3427"/>
                      <a:pt x="4082" y="1257"/>
                      <a:pt x="3997" y="914"/>
                    </a:cubicBezTo>
                    <a:cubicBezTo>
                      <a:pt x="3739" y="1"/>
                      <a:pt x="3426" y="1"/>
                      <a:pt x="34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37"/>
              <p:cNvSpPr/>
              <p:nvPr/>
            </p:nvSpPr>
            <p:spPr>
              <a:xfrm>
                <a:off x="6388071" y="1738911"/>
                <a:ext cx="591996" cy="161893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836" extrusionOk="0">
                    <a:moveTo>
                      <a:pt x="2714" y="1"/>
                    </a:moveTo>
                    <a:lnTo>
                      <a:pt x="2399" y="28"/>
                    </a:lnTo>
                    <a:lnTo>
                      <a:pt x="1229" y="257"/>
                    </a:lnTo>
                    <a:lnTo>
                      <a:pt x="229" y="485"/>
                    </a:lnTo>
                    <a:lnTo>
                      <a:pt x="0" y="599"/>
                    </a:lnTo>
                    <a:cubicBezTo>
                      <a:pt x="427" y="769"/>
                      <a:pt x="814" y="835"/>
                      <a:pt x="1157" y="835"/>
                    </a:cubicBezTo>
                    <a:cubicBezTo>
                      <a:pt x="2378" y="835"/>
                      <a:pt x="3056" y="1"/>
                      <a:pt x="30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37"/>
              <p:cNvSpPr/>
              <p:nvPr/>
            </p:nvSpPr>
            <p:spPr>
              <a:xfrm>
                <a:off x="6410148" y="1633758"/>
                <a:ext cx="503496" cy="215342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12" extrusionOk="0">
                    <a:moveTo>
                      <a:pt x="2371" y="0"/>
                    </a:moveTo>
                    <a:lnTo>
                      <a:pt x="0" y="430"/>
                    </a:lnTo>
                    <a:lnTo>
                      <a:pt x="115" y="1028"/>
                    </a:lnTo>
                    <a:cubicBezTo>
                      <a:pt x="369" y="1087"/>
                      <a:pt x="610" y="1111"/>
                      <a:pt x="834" y="1111"/>
                    </a:cubicBezTo>
                    <a:cubicBezTo>
                      <a:pt x="1913" y="1111"/>
                      <a:pt x="2600" y="544"/>
                      <a:pt x="2600" y="544"/>
                    </a:cubicBezTo>
                    <a:lnTo>
                      <a:pt x="2543" y="114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37"/>
              <p:cNvSpPr/>
              <p:nvPr/>
            </p:nvSpPr>
            <p:spPr>
              <a:xfrm>
                <a:off x="6261036" y="1174806"/>
                <a:ext cx="702184" cy="598386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3090" extrusionOk="0">
                    <a:moveTo>
                      <a:pt x="1852" y="1"/>
                    </a:moveTo>
                    <a:cubicBezTo>
                      <a:pt x="1704" y="1"/>
                      <a:pt x="1551" y="19"/>
                      <a:pt x="1399" y="59"/>
                    </a:cubicBezTo>
                    <a:cubicBezTo>
                      <a:pt x="572" y="287"/>
                      <a:pt x="1" y="1114"/>
                      <a:pt x="142" y="2000"/>
                    </a:cubicBezTo>
                    <a:cubicBezTo>
                      <a:pt x="199" y="2343"/>
                      <a:pt x="343" y="2656"/>
                      <a:pt x="572" y="2914"/>
                    </a:cubicBezTo>
                    <a:cubicBezTo>
                      <a:pt x="686" y="2998"/>
                      <a:pt x="800" y="3055"/>
                      <a:pt x="942" y="3085"/>
                    </a:cubicBezTo>
                    <a:lnTo>
                      <a:pt x="1056" y="3085"/>
                    </a:lnTo>
                    <a:cubicBezTo>
                      <a:pt x="1124" y="3088"/>
                      <a:pt x="1191" y="3089"/>
                      <a:pt x="1259" y="3089"/>
                    </a:cubicBezTo>
                    <a:cubicBezTo>
                      <a:pt x="1901" y="3089"/>
                      <a:pt x="2516" y="2969"/>
                      <a:pt x="3084" y="2685"/>
                    </a:cubicBezTo>
                    <a:lnTo>
                      <a:pt x="3198" y="2628"/>
                    </a:lnTo>
                    <a:cubicBezTo>
                      <a:pt x="3340" y="2571"/>
                      <a:pt x="3427" y="2457"/>
                      <a:pt x="3484" y="2343"/>
                    </a:cubicBezTo>
                    <a:cubicBezTo>
                      <a:pt x="3598" y="2057"/>
                      <a:pt x="3626" y="1715"/>
                      <a:pt x="3541" y="1399"/>
                    </a:cubicBezTo>
                    <a:cubicBezTo>
                      <a:pt x="3396" y="577"/>
                      <a:pt x="2677" y="1"/>
                      <a:pt x="18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37"/>
              <p:cNvSpPr/>
              <p:nvPr/>
            </p:nvSpPr>
            <p:spPr>
              <a:xfrm>
                <a:off x="6310611" y="1219926"/>
                <a:ext cx="614072" cy="495557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559" extrusionOk="0">
                    <a:moveTo>
                      <a:pt x="1572" y="1"/>
                    </a:moveTo>
                    <a:cubicBezTo>
                      <a:pt x="1487" y="1"/>
                      <a:pt x="1400" y="9"/>
                      <a:pt x="1314" y="24"/>
                    </a:cubicBezTo>
                    <a:cubicBezTo>
                      <a:pt x="514" y="196"/>
                      <a:pt x="1" y="938"/>
                      <a:pt x="172" y="1737"/>
                    </a:cubicBezTo>
                    <a:cubicBezTo>
                      <a:pt x="284" y="2339"/>
                      <a:pt x="725" y="2558"/>
                      <a:pt x="1293" y="2558"/>
                    </a:cubicBezTo>
                    <a:cubicBezTo>
                      <a:pt x="1454" y="2558"/>
                      <a:pt x="1624" y="2541"/>
                      <a:pt x="1800" y="2510"/>
                    </a:cubicBezTo>
                    <a:cubicBezTo>
                      <a:pt x="2570" y="2366"/>
                      <a:pt x="3171" y="1966"/>
                      <a:pt x="3000" y="1166"/>
                    </a:cubicBezTo>
                    <a:cubicBezTo>
                      <a:pt x="2872" y="483"/>
                      <a:pt x="2250" y="1"/>
                      <a:pt x="1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37"/>
              <p:cNvSpPr/>
              <p:nvPr/>
            </p:nvSpPr>
            <p:spPr>
              <a:xfrm>
                <a:off x="6349535" y="1263885"/>
                <a:ext cx="536224" cy="438429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264" extrusionOk="0">
                    <a:moveTo>
                      <a:pt x="1394" y="0"/>
                    </a:moveTo>
                    <a:cubicBezTo>
                      <a:pt x="1311" y="0"/>
                      <a:pt x="1227" y="8"/>
                      <a:pt x="1143" y="26"/>
                    </a:cubicBezTo>
                    <a:cubicBezTo>
                      <a:pt x="457" y="170"/>
                      <a:pt x="1" y="825"/>
                      <a:pt x="142" y="1540"/>
                    </a:cubicBezTo>
                    <a:cubicBezTo>
                      <a:pt x="255" y="2078"/>
                      <a:pt x="648" y="2264"/>
                      <a:pt x="1143" y="2264"/>
                    </a:cubicBezTo>
                    <a:cubicBezTo>
                      <a:pt x="1279" y="2264"/>
                      <a:pt x="1422" y="2250"/>
                      <a:pt x="1570" y="2225"/>
                    </a:cubicBezTo>
                    <a:cubicBezTo>
                      <a:pt x="2255" y="2082"/>
                      <a:pt x="2769" y="1739"/>
                      <a:pt x="2655" y="1026"/>
                    </a:cubicBezTo>
                    <a:cubicBezTo>
                      <a:pt x="2530" y="425"/>
                      <a:pt x="1988" y="0"/>
                      <a:pt x="1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37"/>
              <p:cNvSpPr/>
              <p:nvPr/>
            </p:nvSpPr>
            <p:spPr>
              <a:xfrm>
                <a:off x="6648145" y="1335149"/>
                <a:ext cx="99731" cy="94309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229" y="0"/>
                    </a:moveTo>
                    <a:cubicBezTo>
                      <a:pt x="199" y="0"/>
                      <a:pt x="142" y="0"/>
                      <a:pt x="114" y="30"/>
                    </a:cubicBezTo>
                    <a:cubicBezTo>
                      <a:pt x="28" y="115"/>
                      <a:pt x="0" y="259"/>
                      <a:pt x="85" y="373"/>
                    </a:cubicBezTo>
                    <a:cubicBezTo>
                      <a:pt x="142" y="430"/>
                      <a:pt x="229" y="487"/>
                      <a:pt x="286" y="487"/>
                    </a:cubicBezTo>
                    <a:cubicBezTo>
                      <a:pt x="343" y="487"/>
                      <a:pt x="370" y="457"/>
                      <a:pt x="427" y="430"/>
                    </a:cubicBezTo>
                    <a:cubicBezTo>
                      <a:pt x="514" y="343"/>
                      <a:pt x="514" y="201"/>
                      <a:pt x="427" y="87"/>
                    </a:cubicBezTo>
                    <a:cubicBezTo>
                      <a:pt x="400" y="30"/>
                      <a:pt x="313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37"/>
              <p:cNvSpPr/>
              <p:nvPr/>
            </p:nvSpPr>
            <p:spPr>
              <a:xfrm>
                <a:off x="6741872" y="1418225"/>
                <a:ext cx="28080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3" extrusionOk="0">
                    <a:moveTo>
                      <a:pt x="30" y="1"/>
                    </a:moveTo>
                    <a:cubicBezTo>
                      <a:pt x="1" y="28"/>
                      <a:pt x="1" y="85"/>
                      <a:pt x="30" y="115"/>
                    </a:cubicBezTo>
                    <a:cubicBezTo>
                      <a:pt x="58" y="115"/>
                      <a:pt x="58" y="142"/>
                      <a:pt x="87" y="142"/>
                    </a:cubicBezTo>
                    <a:cubicBezTo>
                      <a:pt x="115" y="142"/>
                      <a:pt x="115" y="142"/>
                      <a:pt x="115" y="115"/>
                    </a:cubicBezTo>
                    <a:cubicBezTo>
                      <a:pt x="144" y="85"/>
                      <a:pt x="144" y="58"/>
                      <a:pt x="144" y="28"/>
                    </a:cubicBez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37"/>
              <p:cNvSpPr/>
              <p:nvPr/>
            </p:nvSpPr>
            <p:spPr>
              <a:xfrm>
                <a:off x="6885562" y="1340958"/>
                <a:ext cx="61388" cy="184164"/>
              </a:xfrm>
              <a:custGeom>
                <a:avLst/>
                <a:gdLst/>
                <a:ahLst/>
                <a:cxnLst/>
                <a:rect l="l" t="t" r="r" b="b"/>
                <a:pathLst>
                  <a:path w="317" h="951" extrusionOk="0">
                    <a:moveTo>
                      <a:pt x="88" y="0"/>
                    </a:moveTo>
                    <a:cubicBezTo>
                      <a:pt x="1" y="0"/>
                      <a:pt x="1" y="229"/>
                      <a:pt x="58" y="514"/>
                    </a:cubicBezTo>
                    <a:cubicBezTo>
                      <a:pt x="108" y="766"/>
                      <a:pt x="182" y="951"/>
                      <a:pt x="238" y="951"/>
                    </a:cubicBezTo>
                    <a:cubicBezTo>
                      <a:pt x="245" y="951"/>
                      <a:pt x="252" y="948"/>
                      <a:pt x="259" y="941"/>
                    </a:cubicBezTo>
                    <a:cubicBezTo>
                      <a:pt x="316" y="914"/>
                      <a:pt x="316" y="713"/>
                      <a:pt x="259" y="457"/>
                    </a:cubicBezTo>
                    <a:cubicBezTo>
                      <a:pt x="229" y="229"/>
                      <a:pt x="145" y="0"/>
                      <a:pt x="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37"/>
              <p:cNvSpPr/>
              <p:nvPr/>
            </p:nvSpPr>
            <p:spPr>
              <a:xfrm>
                <a:off x="6902409" y="1340958"/>
                <a:ext cx="66616" cy="182421"/>
              </a:xfrm>
              <a:custGeom>
                <a:avLst/>
                <a:gdLst/>
                <a:ahLst/>
                <a:cxnLst/>
                <a:rect l="l" t="t" r="r" b="b"/>
                <a:pathLst>
                  <a:path w="344" h="942" extrusionOk="0">
                    <a:moveTo>
                      <a:pt x="1" y="0"/>
                    </a:moveTo>
                    <a:lnTo>
                      <a:pt x="172" y="941"/>
                    </a:lnTo>
                    <a:lnTo>
                      <a:pt x="343" y="827"/>
                    </a:lnTo>
                    <a:lnTo>
                      <a:pt x="199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37"/>
              <p:cNvSpPr/>
              <p:nvPr/>
            </p:nvSpPr>
            <p:spPr>
              <a:xfrm>
                <a:off x="6929908" y="1351996"/>
                <a:ext cx="55385" cy="149112"/>
              </a:xfrm>
              <a:custGeom>
                <a:avLst/>
                <a:gdLst/>
                <a:ahLst/>
                <a:cxnLst/>
                <a:rect l="l" t="t" r="r" b="b"/>
                <a:pathLst>
                  <a:path w="286" h="770" extrusionOk="0">
                    <a:moveTo>
                      <a:pt x="87" y="0"/>
                    </a:moveTo>
                    <a:cubicBezTo>
                      <a:pt x="0" y="0"/>
                      <a:pt x="0" y="172"/>
                      <a:pt x="30" y="400"/>
                    </a:cubicBezTo>
                    <a:cubicBezTo>
                      <a:pt x="87" y="628"/>
                      <a:pt x="172" y="770"/>
                      <a:pt x="229" y="770"/>
                    </a:cubicBezTo>
                    <a:cubicBezTo>
                      <a:pt x="286" y="743"/>
                      <a:pt x="286" y="571"/>
                      <a:pt x="258" y="370"/>
                    </a:cubicBezTo>
                    <a:cubicBezTo>
                      <a:pt x="201" y="172"/>
                      <a:pt x="144" y="0"/>
                      <a:pt x="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37"/>
              <p:cNvSpPr/>
              <p:nvPr/>
            </p:nvSpPr>
            <p:spPr>
              <a:xfrm>
                <a:off x="6968832" y="1379301"/>
                <a:ext cx="49769" cy="8346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431" extrusionOk="0">
                    <a:moveTo>
                      <a:pt x="57" y="1"/>
                    </a:moveTo>
                    <a:cubicBezTo>
                      <a:pt x="0" y="1"/>
                      <a:pt x="0" y="88"/>
                      <a:pt x="28" y="229"/>
                    </a:cubicBezTo>
                    <a:cubicBezTo>
                      <a:pt x="57" y="343"/>
                      <a:pt x="85" y="430"/>
                      <a:pt x="142" y="430"/>
                    </a:cubicBezTo>
                    <a:cubicBezTo>
                      <a:pt x="229" y="401"/>
                      <a:pt x="256" y="286"/>
                      <a:pt x="229" y="172"/>
                    </a:cubicBezTo>
                    <a:cubicBezTo>
                      <a:pt x="229" y="88"/>
                      <a:pt x="142" y="1"/>
                      <a:pt x="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37"/>
              <p:cNvSpPr/>
              <p:nvPr/>
            </p:nvSpPr>
            <p:spPr>
              <a:xfrm>
                <a:off x="6277497" y="1461990"/>
                <a:ext cx="60613" cy="183389"/>
              </a:xfrm>
              <a:custGeom>
                <a:avLst/>
                <a:gdLst/>
                <a:ahLst/>
                <a:cxnLst/>
                <a:rect l="l" t="t" r="r" b="b"/>
                <a:pathLst>
                  <a:path w="313" h="947" extrusionOk="0">
                    <a:moveTo>
                      <a:pt x="42" y="0"/>
                    </a:moveTo>
                    <a:cubicBezTo>
                      <a:pt x="38" y="0"/>
                      <a:pt x="34" y="1"/>
                      <a:pt x="30" y="3"/>
                    </a:cubicBezTo>
                    <a:cubicBezTo>
                      <a:pt x="0" y="31"/>
                      <a:pt x="0" y="259"/>
                      <a:pt x="30" y="487"/>
                    </a:cubicBezTo>
                    <a:cubicBezTo>
                      <a:pt x="87" y="746"/>
                      <a:pt x="172" y="944"/>
                      <a:pt x="229" y="944"/>
                    </a:cubicBezTo>
                    <a:cubicBezTo>
                      <a:pt x="232" y="946"/>
                      <a:pt x="235" y="947"/>
                      <a:pt x="238" y="947"/>
                    </a:cubicBezTo>
                    <a:cubicBezTo>
                      <a:pt x="289" y="947"/>
                      <a:pt x="312" y="729"/>
                      <a:pt x="258" y="460"/>
                    </a:cubicBezTo>
                    <a:cubicBezTo>
                      <a:pt x="205" y="193"/>
                      <a:pt x="102" y="0"/>
                      <a:pt x="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37"/>
              <p:cNvSpPr/>
              <p:nvPr/>
            </p:nvSpPr>
            <p:spPr>
              <a:xfrm>
                <a:off x="6249998" y="1462571"/>
                <a:ext cx="71845" cy="182421"/>
              </a:xfrm>
              <a:custGeom>
                <a:avLst/>
                <a:gdLst/>
                <a:ahLst/>
                <a:cxnLst/>
                <a:rect l="l" t="t" r="r" b="b"/>
                <a:pathLst>
                  <a:path w="371" h="942" extrusionOk="0">
                    <a:moveTo>
                      <a:pt x="172" y="0"/>
                    </a:moveTo>
                    <a:lnTo>
                      <a:pt x="1" y="142"/>
                    </a:lnTo>
                    <a:lnTo>
                      <a:pt x="142" y="884"/>
                    </a:lnTo>
                    <a:lnTo>
                      <a:pt x="371" y="94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37"/>
              <p:cNvSpPr/>
              <p:nvPr/>
            </p:nvSpPr>
            <p:spPr>
              <a:xfrm>
                <a:off x="6238960" y="1489295"/>
                <a:ext cx="55578" cy="14465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747" extrusionOk="0">
                    <a:moveTo>
                      <a:pt x="72" y="0"/>
                    </a:moveTo>
                    <a:cubicBezTo>
                      <a:pt x="67" y="0"/>
                      <a:pt x="62" y="2"/>
                      <a:pt x="58" y="4"/>
                    </a:cubicBezTo>
                    <a:cubicBezTo>
                      <a:pt x="1" y="34"/>
                      <a:pt x="1" y="205"/>
                      <a:pt x="28" y="404"/>
                    </a:cubicBezTo>
                    <a:cubicBezTo>
                      <a:pt x="58" y="605"/>
                      <a:pt x="142" y="746"/>
                      <a:pt x="199" y="746"/>
                    </a:cubicBezTo>
                    <a:cubicBezTo>
                      <a:pt x="256" y="746"/>
                      <a:pt x="286" y="575"/>
                      <a:pt x="256" y="346"/>
                    </a:cubicBezTo>
                    <a:cubicBezTo>
                      <a:pt x="204" y="137"/>
                      <a:pt x="129" y="0"/>
                      <a:pt x="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37"/>
              <p:cNvSpPr/>
              <p:nvPr/>
            </p:nvSpPr>
            <p:spPr>
              <a:xfrm>
                <a:off x="6216884" y="1523184"/>
                <a:ext cx="49769" cy="8327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430" extrusionOk="0">
                    <a:moveTo>
                      <a:pt x="85" y="0"/>
                    </a:moveTo>
                    <a:cubicBezTo>
                      <a:pt x="28" y="30"/>
                      <a:pt x="0" y="144"/>
                      <a:pt x="0" y="258"/>
                    </a:cubicBezTo>
                    <a:cubicBezTo>
                      <a:pt x="28" y="343"/>
                      <a:pt x="115" y="430"/>
                      <a:pt x="172" y="430"/>
                    </a:cubicBezTo>
                    <a:cubicBezTo>
                      <a:pt x="256" y="430"/>
                      <a:pt x="256" y="315"/>
                      <a:pt x="229" y="201"/>
                    </a:cubicBezTo>
                    <a:cubicBezTo>
                      <a:pt x="229" y="87"/>
                      <a:pt x="172" y="0"/>
                      <a:pt x="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37"/>
              <p:cNvSpPr/>
              <p:nvPr/>
            </p:nvSpPr>
            <p:spPr>
              <a:xfrm>
                <a:off x="6460110" y="1979812"/>
                <a:ext cx="497881" cy="29086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502" extrusionOk="0">
                    <a:moveTo>
                      <a:pt x="2044" y="0"/>
                    </a:moveTo>
                    <a:cubicBezTo>
                      <a:pt x="2011" y="0"/>
                      <a:pt x="1976" y="4"/>
                      <a:pt x="1942" y="13"/>
                    </a:cubicBezTo>
                    <a:lnTo>
                      <a:pt x="371" y="326"/>
                    </a:lnTo>
                    <a:cubicBezTo>
                      <a:pt x="142" y="356"/>
                      <a:pt x="1" y="584"/>
                      <a:pt x="58" y="812"/>
                    </a:cubicBezTo>
                    <a:lnTo>
                      <a:pt x="115" y="1155"/>
                    </a:lnTo>
                    <a:cubicBezTo>
                      <a:pt x="167" y="1365"/>
                      <a:pt x="364" y="1501"/>
                      <a:pt x="549" y="1501"/>
                    </a:cubicBezTo>
                    <a:cubicBezTo>
                      <a:pt x="566" y="1501"/>
                      <a:pt x="583" y="1500"/>
                      <a:pt x="599" y="1498"/>
                    </a:cubicBezTo>
                    <a:lnTo>
                      <a:pt x="2198" y="1183"/>
                    </a:lnTo>
                    <a:cubicBezTo>
                      <a:pt x="2399" y="1125"/>
                      <a:pt x="2570" y="927"/>
                      <a:pt x="2513" y="698"/>
                    </a:cubicBezTo>
                    <a:lnTo>
                      <a:pt x="2456" y="326"/>
                    </a:lnTo>
                    <a:cubicBezTo>
                      <a:pt x="2407" y="132"/>
                      <a:pt x="2235" y="0"/>
                      <a:pt x="2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37"/>
              <p:cNvSpPr/>
              <p:nvPr/>
            </p:nvSpPr>
            <p:spPr>
              <a:xfrm>
                <a:off x="6487608" y="2014282"/>
                <a:ext cx="459344" cy="27324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411" extrusionOk="0">
                    <a:moveTo>
                      <a:pt x="1970" y="1"/>
                    </a:moveTo>
                    <a:cubicBezTo>
                      <a:pt x="1952" y="1"/>
                      <a:pt x="1933" y="2"/>
                      <a:pt x="1914" y="6"/>
                    </a:cubicBezTo>
                    <a:lnTo>
                      <a:pt x="229" y="319"/>
                    </a:lnTo>
                    <a:cubicBezTo>
                      <a:pt x="87" y="349"/>
                      <a:pt x="0" y="491"/>
                      <a:pt x="30" y="634"/>
                    </a:cubicBezTo>
                    <a:lnTo>
                      <a:pt x="144" y="1206"/>
                    </a:lnTo>
                    <a:cubicBezTo>
                      <a:pt x="168" y="1328"/>
                      <a:pt x="257" y="1410"/>
                      <a:pt x="374" y="1410"/>
                    </a:cubicBezTo>
                    <a:cubicBezTo>
                      <a:pt x="392" y="1410"/>
                      <a:pt x="411" y="1408"/>
                      <a:pt x="430" y="1404"/>
                    </a:cubicBezTo>
                    <a:lnTo>
                      <a:pt x="2143" y="1062"/>
                    </a:lnTo>
                    <a:cubicBezTo>
                      <a:pt x="2257" y="1062"/>
                      <a:pt x="2371" y="920"/>
                      <a:pt x="2341" y="776"/>
                    </a:cubicBezTo>
                    <a:lnTo>
                      <a:pt x="2227" y="205"/>
                    </a:lnTo>
                    <a:cubicBezTo>
                      <a:pt x="2203" y="82"/>
                      <a:pt x="2092" y="1"/>
                      <a:pt x="1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37"/>
              <p:cNvSpPr/>
              <p:nvPr/>
            </p:nvSpPr>
            <p:spPr>
              <a:xfrm>
                <a:off x="6609221" y="2096003"/>
                <a:ext cx="193846" cy="115223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595" extrusionOk="0">
                    <a:moveTo>
                      <a:pt x="874" y="1"/>
                    </a:moveTo>
                    <a:cubicBezTo>
                      <a:pt x="860" y="1"/>
                      <a:pt x="845" y="4"/>
                      <a:pt x="829" y="11"/>
                    </a:cubicBezTo>
                    <a:lnTo>
                      <a:pt x="114" y="126"/>
                    </a:lnTo>
                    <a:cubicBezTo>
                      <a:pt x="57" y="155"/>
                      <a:pt x="0" y="212"/>
                      <a:pt x="30" y="270"/>
                    </a:cubicBezTo>
                    <a:lnTo>
                      <a:pt x="57" y="525"/>
                    </a:lnTo>
                    <a:cubicBezTo>
                      <a:pt x="79" y="567"/>
                      <a:pt x="115" y="594"/>
                      <a:pt x="156" y="594"/>
                    </a:cubicBezTo>
                    <a:cubicBezTo>
                      <a:pt x="171" y="594"/>
                      <a:pt x="186" y="591"/>
                      <a:pt x="201" y="583"/>
                    </a:cubicBezTo>
                    <a:lnTo>
                      <a:pt x="914" y="468"/>
                    </a:lnTo>
                    <a:cubicBezTo>
                      <a:pt x="971" y="441"/>
                      <a:pt x="1001" y="384"/>
                      <a:pt x="1001" y="327"/>
                    </a:cubicBezTo>
                    <a:lnTo>
                      <a:pt x="944" y="69"/>
                    </a:lnTo>
                    <a:cubicBezTo>
                      <a:pt x="944" y="27"/>
                      <a:pt x="913" y="1"/>
                      <a:pt x="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37"/>
              <p:cNvSpPr/>
              <p:nvPr/>
            </p:nvSpPr>
            <p:spPr>
              <a:xfrm>
                <a:off x="6432224" y="2700774"/>
                <a:ext cx="492458" cy="16053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829" extrusionOk="0">
                    <a:moveTo>
                      <a:pt x="362" y="1"/>
                    </a:moveTo>
                    <a:cubicBezTo>
                      <a:pt x="313" y="1"/>
                      <a:pt x="286" y="2"/>
                      <a:pt x="286" y="2"/>
                    </a:cubicBezTo>
                    <a:cubicBezTo>
                      <a:pt x="1" y="59"/>
                      <a:pt x="286" y="344"/>
                      <a:pt x="286" y="344"/>
                    </a:cubicBezTo>
                    <a:cubicBezTo>
                      <a:pt x="351" y="330"/>
                      <a:pt x="423" y="323"/>
                      <a:pt x="501" y="323"/>
                    </a:cubicBezTo>
                    <a:cubicBezTo>
                      <a:pt x="1182" y="323"/>
                      <a:pt x="2288" y="829"/>
                      <a:pt x="2314" y="829"/>
                    </a:cubicBezTo>
                    <a:cubicBezTo>
                      <a:pt x="2543" y="771"/>
                      <a:pt x="2399" y="657"/>
                      <a:pt x="2399" y="657"/>
                    </a:cubicBezTo>
                    <a:cubicBezTo>
                      <a:pt x="1808" y="43"/>
                      <a:pt x="666" y="1"/>
                      <a:pt x="3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37"/>
              <p:cNvSpPr/>
              <p:nvPr/>
            </p:nvSpPr>
            <p:spPr>
              <a:xfrm>
                <a:off x="6849930" y="2561345"/>
                <a:ext cx="390984" cy="29532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525" extrusionOk="0">
                    <a:moveTo>
                      <a:pt x="1811" y="1"/>
                    </a:moveTo>
                    <a:cubicBezTo>
                      <a:pt x="1795" y="1"/>
                      <a:pt x="1777" y="3"/>
                      <a:pt x="1756" y="7"/>
                    </a:cubicBezTo>
                    <a:cubicBezTo>
                      <a:pt x="1756" y="7"/>
                      <a:pt x="413" y="493"/>
                      <a:pt x="71" y="1407"/>
                    </a:cubicBezTo>
                    <a:cubicBezTo>
                      <a:pt x="71" y="1407"/>
                      <a:pt x="0" y="1525"/>
                      <a:pt x="139" y="1525"/>
                    </a:cubicBezTo>
                    <a:cubicBezTo>
                      <a:pt x="152" y="1525"/>
                      <a:pt x="167" y="1524"/>
                      <a:pt x="185" y="1521"/>
                    </a:cubicBezTo>
                    <a:cubicBezTo>
                      <a:pt x="242" y="1521"/>
                      <a:pt x="1270" y="436"/>
                      <a:pt x="1870" y="322"/>
                    </a:cubicBezTo>
                    <a:cubicBezTo>
                      <a:pt x="1870" y="322"/>
                      <a:pt x="2018" y="1"/>
                      <a:pt x="18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37"/>
              <p:cNvSpPr/>
              <p:nvPr/>
            </p:nvSpPr>
            <p:spPr>
              <a:xfrm>
                <a:off x="5630701" y="1976520"/>
                <a:ext cx="193653" cy="210307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086" extrusionOk="0">
                    <a:moveTo>
                      <a:pt x="229" y="0"/>
                    </a:moveTo>
                    <a:lnTo>
                      <a:pt x="1" y="686"/>
                    </a:lnTo>
                    <a:cubicBezTo>
                      <a:pt x="143" y="800"/>
                      <a:pt x="172" y="857"/>
                      <a:pt x="257" y="914"/>
                    </a:cubicBezTo>
                    <a:cubicBezTo>
                      <a:pt x="344" y="1001"/>
                      <a:pt x="371" y="1085"/>
                      <a:pt x="401" y="1085"/>
                    </a:cubicBezTo>
                    <a:cubicBezTo>
                      <a:pt x="458" y="1085"/>
                      <a:pt x="515" y="1085"/>
                      <a:pt x="629" y="1028"/>
                    </a:cubicBezTo>
                    <a:cubicBezTo>
                      <a:pt x="714" y="971"/>
                      <a:pt x="885" y="772"/>
                      <a:pt x="915" y="658"/>
                    </a:cubicBezTo>
                    <a:cubicBezTo>
                      <a:pt x="942" y="544"/>
                      <a:pt x="999" y="400"/>
                      <a:pt x="972" y="373"/>
                    </a:cubicBezTo>
                    <a:cubicBezTo>
                      <a:pt x="915" y="343"/>
                      <a:pt x="800" y="286"/>
                      <a:pt x="599" y="201"/>
                    </a:cubicBezTo>
                    <a:cubicBezTo>
                      <a:pt x="401" y="115"/>
                      <a:pt x="229" y="0"/>
                      <a:pt x="2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37"/>
              <p:cNvSpPr/>
              <p:nvPr/>
            </p:nvSpPr>
            <p:spPr>
              <a:xfrm>
                <a:off x="5387475" y="1848130"/>
                <a:ext cx="353997" cy="27227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406" extrusionOk="0">
                    <a:moveTo>
                      <a:pt x="432" y="1"/>
                    </a:moveTo>
                    <a:cubicBezTo>
                      <a:pt x="401" y="1"/>
                      <a:pt x="379" y="11"/>
                      <a:pt x="371" y="35"/>
                    </a:cubicBezTo>
                    <a:cubicBezTo>
                      <a:pt x="343" y="65"/>
                      <a:pt x="343" y="122"/>
                      <a:pt x="400" y="179"/>
                    </a:cubicBezTo>
                    <a:cubicBezTo>
                      <a:pt x="485" y="236"/>
                      <a:pt x="686" y="321"/>
                      <a:pt x="743" y="378"/>
                    </a:cubicBezTo>
                    <a:cubicBezTo>
                      <a:pt x="800" y="435"/>
                      <a:pt x="1056" y="606"/>
                      <a:pt x="1086" y="636"/>
                    </a:cubicBezTo>
                    <a:lnTo>
                      <a:pt x="1028" y="636"/>
                    </a:lnTo>
                    <a:cubicBezTo>
                      <a:pt x="971" y="606"/>
                      <a:pt x="599" y="408"/>
                      <a:pt x="515" y="350"/>
                    </a:cubicBezTo>
                    <a:cubicBezTo>
                      <a:pt x="428" y="293"/>
                      <a:pt x="199" y="149"/>
                      <a:pt x="142" y="149"/>
                    </a:cubicBezTo>
                    <a:cubicBezTo>
                      <a:pt x="85" y="149"/>
                      <a:pt x="1" y="236"/>
                      <a:pt x="115" y="321"/>
                    </a:cubicBezTo>
                    <a:cubicBezTo>
                      <a:pt x="172" y="378"/>
                      <a:pt x="343" y="492"/>
                      <a:pt x="457" y="549"/>
                    </a:cubicBezTo>
                    <a:cubicBezTo>
                      <a:pt x="515" y="579"/>
                      <a:pt x="770" y="778"/>
                      <a:pt x="914" y="864"/>
                    </a:cubicBezTo>
                    <a:cubicBezTo>
                      <a:pt x="827" y="835"/>
                      <a:pt x="400" y="636"/>
                      <a:pt x="286" y="549"/>
                    </a:cubicBezTo>
                    <a:cubicBezTo>
                      <a:pt x="216" y="514"/>
                      <a:pt x="135" y="490"/>
                      <a:pt x="82" y="490"/>
                    </a:cubicBezTo>
                    <a:cubicBezTo>
                      <a:pt x="50" y="490"/>
                      <a:pt x="28" y="500"/>
                      <a:pt x="28" y="522"/>
                    </a:cubicBezTo>
                    <a:cubicBezTo>
                      <a:pt x="1" y="579"/>
                      <a:pt x="58" y="636"/>
                      <a:pt x="172" y="693"/>
                    </a:cubicBezTo>
                    <a:cubicBezTo>
                      <a:pt x="256" y="720"/>
                      <a:pt x="343" y="807"/>
                      <a:pt x="457" y="864"/>
                    </a:cubicBezTo>
                    <a:cubicBezTo>
                      <a:pt x="515" y="892"/>
                      <a:pt x="686" y="979"/>
                      <a:pt x="800" y="1063"/>
                    </a:cubicBezTo>
                    <a:cubicBezTo>
                      <a:pt x="713" y="1063"/>
                      <a:pt x="457" y="949"/>
                      <a:pt x="371" y="892"/>
                    </a:cubicBezTo>
                    <a:cubicBezTo>
                      <a:pt x="284" y="875"/>
                      <a:pt x="208" y="847"/>
                      <a:pt x="162" y="847"/>
                    </a:cubicBezTo>
                    <a:cubicBezTo>
                      <a:pt x="132" y="847"/>
                      <a:pt x="115" y="859"/>
                      <a:pt x="115" y="892"/>
                    </a:cubicBezTo>
                    <a:cubicBezTo>
                      <a:pt x="115" y="949"/>
                      <a:pt x="142" y="1006"/>
                      <a:pt x="400" y="1120"/>
                    </a:cubicBezTo>
                    <a:cubicBezTo>
                      <a:pt x="457" y="1150"/>
                      <a:pt x="713" y="1264"/>
                      <a:pt x="800" y="1291"/>
                    </a:cubicBezTo>
                    <a:cubicBezTo>
                      <a:pt x="914" y="1321"/>
                      <a:pt x="1086" y="1378"/>
                      <a:pt x="1227" y="1378"/>
                    </a:cubicBezTo>
                    <a:cubicBezTo>
                      <a:pt x="1314" y="1378"/>
                      <a:pt x="1428" y="1406"/>
                      <a:pt x="1456" y="1406"/>
                    </a:cubicBezTo>
                    <a:cubicBezTo>
                      <a:pt x="1513" y="1378"/>
                      <a:pt x="1828" y="864"/>
                      <a:pt x="1828" y="864"/>
                    </a:cubicBezTo>
                    <a:cubicBezTo>
                      <a:pt x="1828" y="864"/>
                      <a:pt x="1741" y="522"/>
                      <a:pt x="1714" y="435"/>
                    </a:cubicBezTo>
                    <a:cubicBezTo>
                      <a:pt x="1714" y="408"/>
                      <a:pt x="1570" y="293"/>
                      <a:pt x="1542" y="236"/>
                    </a:cubicBezTo>
                    <a:cubicBezTo>
                      <a:pt x="1513" y="179"/>
                      <a:pt x="1456" y="149"/>
                      <a:pt x="1371" y="92"/>
                    </a:cubicBezTo>
                    <a:cubicBezTo>
                      <a:pt x="1347" y="76"/>
                      <a:pt x="1325" y="69"/>
                      <a:pt x="1306" y="69"/>
                    </a:cubicBezTo>
                    <a:cubicBezTo>
                      <a:pt x="1257" y="69"/>
                      <a:pt x="1227" y="117"/>
                      <a:pt x="1227" y="179"/>
                    </a:cubicBezTo>
                    <a:lnTo>
                      <a:pt x="1227" y="207"/>
                    </a:lnTo>
                    <a:cubicBezTo>
                      <a:pt x="1257" y="293"/>
                      <a:pt x="1371" y="465"/>
                      <a:pt x="1371" y="465"/>
                    </a:cubicBezTo>
                    <a:cubicBezTo>
                      <a:pt x="1341" y="465"/>
                      <a:pt x="1314" y="465"/>
                      <a:pt x="1284" y="435"/>
                    </a:cubicBezTo>
                    <a:cubicBezTo>
                      <a:pt x="1284" y="435"/>
                      <a:pt x="1227" y="435"/>
                      <a:pt x="1143" y="378"/>
                    </a:cubicBezTo>
                    <a:cubicBezTo>
                      <a:pt x="1086" y="350"/>
                      <a:pt x="942" y="264"/>
                      <a:pt x="770" y="149"/>
                    </a:cubicBezTo>
                    <a:cubicBezTo>
                      <a:pt x="648" y="68"/>
                      <a:pt x="511" y="1"/>
                      <a:pt x="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1" name="Google Shape;5821;p37"/>
            <p:cNvGrpSpPr/>
            <p:nvPr/>
          </p:nvGrpSpPr>
          <p:grpSpPr>
            <a:xfrm>
              <a:off x="5018574" y="3731069"/>
              <a:ext cx="1013328" cy="466732"/>
              <a:chOff x="5408049" y="2969919"/>
              <a:chExt cx="1013328" cy="466732"/>
            </a:xfrm>
          </p:grpSpPr>
          <p:sp>
            <p:nvSpPr>
              <p:cNvPr id="5822" name="Google Shape;5822;p37"/>
              <p:cNvSpPr/>
              <p:nvPr/>
            </p:nvSpPr>
            <p:spPr>
              <a:xfrm>
                <a:off x="5611381" y="2969919"/>
                <a:ext cx="533582" cy="466732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4196" extrusionOk="0">
                    <a:moveTo>
                      <a:pt x="2381" y="0"/>
                    </a:moveTo>
                    <a:cubicBezTo>
                      <a:pt x="1998" y="0"/>
                      <a:pt x="1610" y="102"/>
                      <a:pt x="1256" y="314"/>
                    </a:cubicBezTo>
                    <a:cubicBezTo>
                      <a:pt x="286" y="942"/>
                      <a:pt x="0" y="2255"/>
                      <a:pt x="628" y="3226"/>
                    </a:cubicBezTo>
                    <a:cubicBezTo>
                      <a:pt x="1035" y="3854"/>
                      <a:pt x="1716" y="4195"/>
                      <a:pt x="2417" y="4195"/>
                    </a:cubicBezTo>
                    <a:cubicBezTo>
                      <a:pt x="2800" y="4195"/>
                      <a:pt x="3188" y="4094"/>
                      <a:pt x="3540" y="3882"/>
                    </a:cubicBezTo>
                    <a:cubicBezTo>
                      <a:pt x="4511" y="3253"/>
                      <a:pt x="4797" y="1940"/>
                      <a:pt x="4169" y="969"/>
                    </a:cubicBezTo>
                    <a:cubicBezTo>
                      <a:pt x="3762" y="341"/>
                      <a:pt x="3081" y="0"/>
                      <a:pt x="2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37"/>
              <p:cNvSpPr/>
              <p:nvPr/>
            </p:nvSpPr>
            <p:spPr>
              <a:xfrm>
                <a:off x="6052862" y="3049228"/>
                <a:ext cx="15906" cy="1913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8" y="58"/>
                      <a:pt x="85" y="115"/>
                      <a:pt x="142" y="172"/>
                    </a:cubicBezTo>
                    <a:lnTo>
                      <a:pt x="142" y="172"/>
                    </a:lnTo>
                    <a:cubicBezTo>
                      <a:pt x="85" y="115"/>
                      <a:pt x="58" y="58"/>
                      <a:pt x="1" y="1"/>
                    </a:cubicBezTo>
                    <a:close/>
                  </a:path>
                </a:pathLst>
              </a:custGeom>
              <a:solidFill>
                <a:srgbClr val="C2ABD0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37"/>
              <p:cNvSpPr/>
              <p:nvPr/>
            </p:nvSpPr>
            <p:spPr>
              <a:xfrm>
                <a:off x="5668555" y="3049228"/>
                <a:ext cx="400215" cy="244489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98" extrusionOk="0">
                    <a:moveTo>
                      <a:pt x="3456" y="1"/>
                    </a:moveTo>
                    <a:cubicBezTo>
                      <a:pt x="3255" y="199"/>
                      <a:pt x="2999" y="400"/>
                      <a:pt x="2599" y="629"/>
                    </a:cubicBezTo>
                    <a:cubicBezTo>
                      <a:pt x="1656" y="1113"/>
                      <a:pt x="1115" y="1113"/>
                      <a:pt x="571" y="1485"/>
                    </a:cubicBezTo>
                    <a:cubicBezTo>
                      <a:pt x="343" y="1627"/>
                      <a:pt x="144" y="1771"/>
                      <a:pt x="0" y="1855"/>
                    </a:cubicBezTo>
                    <a:cubicBezTo>
                      <a:pt x="30" y="1969"/>
                      <a:pt x="87" y="2084"/>
                      <a:pt x="144" y="2198"/>
                    </a:cubicBezTo>
                    <a:cubicBezTo>
                      <a:pt x="487" y="2056"/>
                      <a:pt x="1142" y="1798"/>
                      <a:pt x="1656" y="1627"/>
                    </a:cubicBezTo>
                    <a:cubicBezTo>
                      <a:pt x="2371" y="1371"/>
                      <a:pt x="2627" y="857"/>
                      <a:pt x="3255" y="371"/>
                    </a:cubicBezTo>
                    <a:cubicBezTo>
                      <a:pt x="3369" y="286"/>
                      <a:pt x="3483" y="229"/>
                      <a:pt x="3597" y="172"/>
                    </a:cubicBezTo>
                    <a:cubicBezTo>
                      <a:pt x="3540" y="115"/>
                      <a:pt x="3513" y="58"/>
                      <a:pt x="34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37"/>
              <p:cNvSpPr/>
              <p:nvPr/>
            </p:nvSpPr>
            <p:spPr>
              <a:xfrm>
                <a:off x="5700256" y="3096724"/>
                <a:ext cx="403552" cy="27329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457" extrusionOk="0">
                    <a:moveTo>
                      <a:pt x="3484" y="1"/>
                    </a:moveTo>
                    <a:cubicBezTo>
                      <a:pt x="3057" y="316"/>
                      <a:pt x="2885" y="716"/>
                      <a:pt x="2086" y="1115"/>
                    </a:cubicBezTo>
                    <a:cubicBezTo>
                      <a:pt x="1143" y="1600"/>
                      <a:pt x="601" y="1600"/>
                      <a:pt x="58" y="1972"/>
                    </a:cubicBezTo>
                    <a:lnTo>
                      <a:pt x="1" y="2029"/>
                    </a:lnTo>
                    <a:cubicBezTo>
                      <a:pt x="115" y="2200"/>
                      <a:pt x="259" y="2342"/>
                      <a:pt x="400" y="2456"/>
                    </a:cubicBezTo>
                    <a:cubicBezTo>
                      <a:pt x="629" y="2399"/>
                      <a:pt x="857" y="2314"/>
                      <a:pt x="1058" y="2257"/>
                    </a:cubicBezTo>
                    <a:cubicBezTo>
                      <a:pt x="1771" y="1999"/>
                      <a:pt x="2113" y="1371"/>
                      <a:pt x="2741" y="887"/>
                    </a:cubicBezTo>
                    <a:cubicBezTo>
                      <a:pt x="3000" y="686"/>
                      <a:pt x="3312" y="515"/>
                      <a:pt x="3628" y="400"/>
                    </a:cubicBezTo>
                    <a:cubicBezTo>
                      <a:pt x="3571" y="259"/>
                      <a:pt x="3541" y="145"/>
                      <a:pt x="34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37"/>
              <p:cNvSpPr/>
              <p:nvPr/>
            </p:nvSpPr>
            <p:spPr>
              <a:xfrm>
                <a:off x="5925835" y="3299945"/>
                <a:ext cx="158951" cy="11779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059" extrusionOk="0">
                    <a:moveTo>
                      <a:pt x="1428" y="1"/>
                    </a:moveTo>
                    <a:cubicBezTo>
                      <a:pt x="1342" y="88"/>
                      <a:pt x="1257" y="172"/>
                      <a:pt x="1143" y="259"/>
                    </a:cubicBezTo>
                    <a:cubicBezTo>
                      <a:pt x="713" y="686"/>
                      <a:pt x="343" y="915"/>
                      <a:pt x="1" y="1058"/>
                    </a:cubicBezTo>
                    <a:cubicBezTo>
                      <a:pt x="629" y="944"/>
                      <a:pt x="1143" y="545"/>
                      <a:pt x="14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37"/>
              <p:cNvSpPr/>
              <p:nvPr/>
            </p:nvSpPr>
            <p:spPr>
              <a:xfrm>
                <a:off x="5824280" y="2995169"/>
                <a:ext cx="184312" cy="124024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1115" extrusionOk="0">
                    <a:moveTo>
                      <a:pt x="1455" y="0"/>
                    </a:moveTo>
                    <a:cubicBezTo>
                      <a:pt x="1314" y="171"/>
                      <a:pt x="1085" y="400"/>
                      <a:pt x="827" y="601"/>
                    </a:cubicBezTo>
                    <a:cubicBezTo>
                      <a:pt x="713" y="685"/>
                      <a:pt x="599" y="742"/>
                      <a:pt x="484" y="829"/>
                    </a:cubicBezTo>
                    <a:cubicBezTo>
                      <a:pt x="427" y="857"/>
                      <a:pt x="0" y="1028"/>
                      <a:pt x="199" y="1115"/>
                    </a:cubicBezTo>
                    <a:lnTo>
                      <a:pt x="313" y="1115"/>
                    </a:lnTo>
                    <a:cubicBezTo>
                      <a:pt x="427" y="1085"/>
                      <a:pt x="541" y="1000"/>
                      <a:pt x="656" y="914"/>
                    </a:cubicBezTo>
                    <a:cubicBezTo>
                      <a:pt x="800" y="829"/>
                      <a:pt x="941" y="742"/>
                      <a:pt x="1055" y="628"/>
                    </a:cubicBezTo>
                    <a:cubicBezTo>
                      <a:pt x="1256" y="457"/>
                      <a:pt x="1428" y="258"/>
                      <a:pt x="1656" y="114"/>
                    </a:cubicBezTo>
                    <a:cubicBezTo>
                      <a:pt x="1569" y="87"/>
                      <a:pt x="1512" y="30"/>
                      <a:pt x="1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37"/>
              <p:cNvSpPr/>
              <p:nvPr/>
            </p:nvSpPr>
            <p:spPr>
              <a:xfrm>
                <a:off x="5662103" y="3131762"/>
                <a:ext cx="127139" cy="95437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858" extrusionOk="0">
                    <a:moveTo>
                      <a:pt x="1001" y="1"/>
                    </a:moveTo>
                    <a:cubicBezTo>
                      <a:pt x="944" y="1"/>
                      <a:pt x="887" y="28"/>
                      <a:pt x="857" y="28"/>
                    </a:cubicBezTo>
                    <a:cubicBezTo>
                      <a:pt x="659" y="58"/>
                      <a:pt x="458" y="143"/>
                      <a:pt x="286" y="229"/>
                    </a:cubicBezTo>
                    <a:cubicBezTo>
                      <a:pt x="259" y="229"/>
                      <a:pt x="145" y="314"/>
                      <a:pt x="1" y="371"/>
                    </a:cubicBezTo>
                    <a:lnTo>
                      <a:pt x="1" y="599"/>
                    </a:lnTo>
                    <a:lnTo>
                      <a:pt x="1" y="857"/>
                    </a:lnTo>
                    <a:cubicBezTo>
                      <a:pt x="115" y="771"/>
                      <a:pt x="259" y="686"/>
                      <a:pt x="259" y="686"/>
                    </a:cubicBezTo>
                    <a:cubicBezTo>
                      <a:pt x="344" y="599"/>
                      <a:pt x="1143" y="172"/>
                      <a:pt x="1116" y="58"/>
                    </a:cubicBezTo>
                    <a:cubicBezTo>
                      <a:pt x="1116" y="28"/>
                      <a:pt x="1116" y="28"/>
                      <a:pt x="1086" y="28"/>
                    </a:cubicBezTo>
                    <a:cubicBezTo>
                      <a:pt x="1086" y="1"/>
                      <a:pt x="1058" y="1"/>
                      <a:pt x="10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37"/>
              <p:cNvSpPr/>
              <p:nvPr/>
            </p:nvSpPr>
            <p:spPr>
              <a:xfrm>
                <a:off x="5668555" y="2973034"/>
                <a:ext cx="276524" cy="168295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513" extrusionOk="0">
                    <a:moveTo>
                      <a:pt x="1686" y="0"/>
                    </a:moveTo>
                    <a:cubicBezTo>
                      <a:pt x="1542" y="172"/>
                      <a:pt x="1370" y="286"/>
                      <a:pt x="1115" y="370"/>
                    </a:cubicBezTo>
                    <a:cubicBezTo>
                      <a:pt x="857" y="457"/>
                      <a:pt x="658" y="542"/>
                      <a:pt x="487" y="628"/>
                    </a:cubicBezTo>
                    <a:cubicBezTo>
                      <a:pt x="258" y="884"/>
                      <a:pt x="87" y="1170"/>
                      <a:pt x="0" y="1512"/>
                    </a:cubicBezTo>
                    <a:cubicBezTo>
                      <a:pt x="315" y="1314"/>
                      <a:pt x="715" y="1142"/>
                      <a:pt x="1199" y="998"/>
                    </a:cubicBezTo>
                    <a:cubicBezTo>
                      <a:pt x="1914" y="770"/>
                      <a:pt x="2284" y="400"/>
                      <a:pt x="2485" y="57"/>
                    </a:cubicBezTo>
                    <a:cubicBezTo>
                      <a:pt x="2314" y="28"/>
                      <a:pt x="2142" y="0"/>
                      <a:pt x="19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37"/>
              <p:cNvSpPr/>
              <p:nvPr/>
            </p:nvSpPr>
            <p:spPr>
              <a:xfrm>
                <a:off x="5947970" y="3192050"/>
                <a:ext cx="162177" cy="98663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887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971" y="144"/>
                      <a:pt x="487" y="343"/>
                      <a:pt x="115" y="658"/>
                    </a:cubicBezTo>
                    <a:lnTo>
                      <a:pt x="30" y="743"/>
                    </a:lnTo>
                    <a:cubicBezTo>
                      <a:pt x="1" y="829"/>
                      <a:pt x="1" y="886"/>
                      <a:pt x="87" y="886"/>
                    </a:cubicBezTo>
                    <a:lnTo>
                      <a:pt x="202" y="886"/>
                    </a:lnTo>
                    <a:cubicBezTo>
                      <a:pt x="572" y="715"/>
                      <a:pt x="971" y="658"/>
                      <a:pt x="1371" y="658"/>
                    </a:cubicBezTo>
                    <a:cubicBezTo>
                      <a:pt x="1428" y="457"/>
                      <a:pt x="1458" y="229"/>
                      <a:pt x="14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37"/>
              <p:cNvSpPr/>
              <p:nvPr/>
            </p:nvSpPr>
            <p:spPr>
              <a:xfrm>
                <a:off x="5760766" y="3328755"/>
                <a:ext cx="203333" cy="85649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770" extrusionOk="0">
                    <a:moveTo>
                      <a:pt x="1713" y="0"/>
                    </a:moveTo>
                    <a:cubicBezTo>
                      <a:pt x="1626" y="0"/>
                      <a:pt x="1485" y="57"/>
                      <a:pt x="1428" y="57"/>
                    </a:cubicBezTo>
                    <a:cubicBezTo>
                      <a:pt x="1313" y="114"/>
                      <a:pt x="1170" y="171"/>
                      <a:pt x="1055" y="228"/>
                    </a:cubicBezTo>
                    <a:cubicBezTo>
                      <a:pt x="742" y="313"/>
                      <a:pt x="457" y="400"/>
                      <a:pt x="171" y="457"/>
                    </a:cubicBezTo>
                    <a:cubicBezTo>
                      <a:pt x="114" y="484"/>
                      <a:pt x="57" y="484"/>
                      <a:pt x="0" y="484"/>
                    </a:cubicBezTo>
                    <a:cubicBezTo>
                      <a:pt x="199" y="598"/>
                      <a:pt x="400" y="713"/>
                      <a:pt x="599" y="770"/>
                    </a:cubicBezTo>
                    <a:cubicBezTo>
                      <a:pt x="884" y="628"/>
                      <a:pt x="1170" y="484"/>
                      <a:pt x="1428" y="343"/>
                    </a:cubicBezTo>
                    <a:cubicBezTo>
                      <a:pt x="1542" y="286"/>
                      <a:pt x="1713" y="228"/>
                      <a:pt x="1798" y="142"/>
                    </a:cubicBezTo>
                    <a:cubicBezTo>
                      <a:pt x="1827" y="85"/>
                      <a:pt x="1827" y="57"/>
                      <a:pt x="1798" y="27"/>
                    </a:cubicBezTo>
                    <a:cubicBezTo>
                      <a:pt x="1798" y="0"/>
                      <a:pt x="1770" y="0"/>
                      <a:pt x="17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37"/>
              <p:cNvSpPr/>
              <p:nvPr/>
            </p:nvSpPr>
            <p:spPr>
              <a:xfrm>
                <a:off x="5408049" y="3125644"/>
                <a:ext cx="1013328" cy="257058"/>
              </a:xfrm>
              <a:custGeom>
                <a:avLst/>
                <a:gdLst/>
                <a:ahLst/>
                <a:cxnLst/>
                <a:rect l="l" t="t" r="r" b="b"/>
                <a:pathLst>
                  <a:path w="9110" h="2311" extrusionOk="0">
                    <a:moveTo>
                      <a:pt x="8064" y="1"/>
                    </a:moveTo>
                    <a:cubicBezTo>
                      <a:pt x="7585" y="1"/>
                      <a:pt x="6952" y="50"/>
                      <a:pt x="6225" y="140"/>
                    </a:cubicBezTo>
                    <a:cubicBezTo>
                      <a:pt x="6255" y="198"/>
                      <a:pt x="6255" y="284"/>
                      <a:pt x="6282" y="341"/>
                    </a:cubicBezTo>
                    <a:cubicBezTo>
                      <a:pt x="6669" y="297"/>
                      <a:pt x="7008" y="274"/>
                      <a:pt x="7282" y="274"/>
                    </a:cubicBezTo>
                    <a:cubicBezTo>
                      <a:pt x="7718" y="274"/>
                      <a:pt x="7990" y="332"/>
                      <a:pt x="8025" y="456"/>
                    </a:cubicBezTo>
                    <a:cubicBezTo>
                      <a:pt x="8082" y="741"/>
                      <a:pt x="6568" y="1282"/>
                      <a:pt x="4656" y="1682"/>
                    </a:cubicBezTo>
                    <a:cubicBezTo>
                      <a:pt x="3528" y="1918"/>
                      <a:pt x="2509" y="2045"/>
                      <a:pt x="1851" y="2045"/>
                    </a:cubicBezTo>
                    <a:cubicBezTo>
                      <a:pt x="1393" y="2045"/>
                      <a:pt x="1109" y="1983"/>
                      <a:pt x="1086" y="1853"/>
                    </a:cubicBezTo>
                    <a:cubicBezTo>
                      <a:pt x="1029" y="1712"/>
                      <a:pt x="1543" y="1426"/>
                      <a:pt x="2342" y="1168"/>
                    </a:cubicBezTo>
                    <a:cubicBezTo>
                      <a:pt x="2315" y="1111"/>
                      <a:pt x="2315" y="1027"/>
                      <a:pt x="2315" y="970"/>
                    </a:cubicBezTo>
                    <a:cubicBezTo>
                      <a:pt x="914" y="1369"/>
                      <a:pt x="1" y="1796"/>
                      <a:pt x="58" y="2082"/>
                    </a:cubicBezTo>
                    <a:cubicBezTo>
                      <a:pt x="94" y="2235"/>
                      <a:pt x="463" y="2310"/>
                      <a:pt x="1057" y="2310"/>
                    </a:cubicBezTo>
                    <a:cubicBezTo>
                      <a:pt x="1908" y="2310"/>
                      <a:pt x="3222" y="2156"/>
                      <a:pt x="4683" y="1853"/>
                    </a:cubicBezTo>
                    <a:cubicBezTo>
                      <a:pt x="7168" y="1340"/>
                      <a:pt x="9110" y="627"/>
                      <a:pt x="9023" y="227"/>
                    </a:cubicBezTo>
                    <a:cubicBezTo>
                      <a:pt x="8992" y="72"/>
                      <a:pt x="8638" y="1"/>
                      <a:pt x="80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dist="9525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3" name="Google Shape;5833;p37"/>
            <p:cNvGrpSpPr/>
            <p:nvPr/>
          </p:nvGrpSpPr>
          <p:grpSpPr>
            <a:xfrm>
              <a:off x="5400799" y="1239413"/>
              <a:ext cx="457499" cy="410448"/>
              <a:chOff x="5712936" y="1057613"/>
              <a:chExt cx="457499" cy="410448"/>
            </a:xfrm>
          </p:grpSpPr>
          <p:sp>
            <p:nvSpPr>
              <p:cNvPr id="5834" name="Google Shape;5834;p37"/>
              <p:cNvSpPr/>
              <p:nvPr/>
            </p:nvSpPr>
            <p:spPr>
              <a:xfrm>
                <a:off x="5712936" y="1057613"/>
                <a:ext cx="457499" cy="410448"/>
              </a:xfrm>
              <a:custGeom>
                <a:avLst/>
                <a:gdLst/>
                <a:ahLst/>
                <a:cxnLst/>
                <a:rect l="l" t="t" r="r" b="b"/>
                <a:pathLst>
                  <a:path w="4113" h="3690" extrusionOk="0">
                    <a:moveTo>
                      <a:pt x="2066" y="0"/>
                    </a:moveTo>
                    <a:cubicBezTo>
                      <a:pt x="1882" y="0"/>
                      <a:pt x="1697" y="29"/>
                      <a:pt x="1515" y="90"/>
                    </a:cubicBezTo>
                    <a:cubicBezTo>
                      <a:pt x="544" y="403"/>
                      <a:pt x="1" y="1430"/>
                      <a:pt x="316" y="2401"/>
                    </a:cubicBezTo>
                    <a:cubicBezTo>
                      <a:pt x="569" y="3185"/>
                      <a:pt x="1287" y="3690"/>
                      <a:pt x="2065" y="3690"/>
                    </a:cubicBezTo>
                    <a:cubicBezTo>
                      <a:pt x="2251" y="3690"/>
                      <a:pt x="2440" y="3661"/>
                      <a:pt x="2627" y="3600"/>
                    </a:cubicBezTo>
                    <a:cubicBezTo>
                      <a:pt x="3598" y="3287"/>
                      <a:pt x="4112" y="2260"/>
                      <a:pt x="3827" y="1289"/>
                    </a:cubicBezTo>
                    <a:cubicBezTo>
                      <a:pt x="3574" y="505"/>
                      <a:pt x="2836" y="0"/>
                      <a:pt x="2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1026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37"/>
              <p:cNvSpPr/>
              <p:nvPr/>
            </p:nvSpPr>
            <p:spPr>
              <a:xfrm>
                <a:off x="5738409" y="1112006"/>
                <a:ext cx="362062" cy="16829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1513" extrusionOk="0">
                    <a:moveTo>
                      <a:pt x="3084" y="0"/>
                    </a:moveTo>
                    <a:cubicBezTo>
                      <a:pt x="3084" y="28"/>
                      <a:pt x="3056" y="28"/>
                      <a:pt x="3056" y="28"/>
                    </a:cubicBezTo>
                    <a:cubicBezTo>
                      <a:pt x="2485" y="199"/>
                      <a:pt x="2200" y="542"/>
                      <a:pt x="1343" y="914"/>
                    </a:cubicBezTo>
                    <a:cubicBezTo>
                      <a:pt x="715" y="1170"/>
                      <a:pt x="372" y="1113"/>
                      <a:pt x="0" y="1170"/>
                    </a:cubicBezTo>
                    <a:lnTo>
                      <a:pt x="0" y="1371"/>
                    </a:lnTo>
                    <a:lnTo>
                      <a:pt x="0" y="1513"/>
                    </a:lnTo>
                    <a:cubicBezTo>
                      <a:pt x="229" y="1398"/>
                      <a:pt x="514" y="1284"/>
                      <a:pt x="800" y="1227"/>
                    </a:cubicBezTo>
                    <a:cubicBezTo>
                      <a:pt x="1485" y="1056"/>
                      <a:pt x="1999" y="857"/>
                      <a:pt x="2570" y="514"/>
                    </a:cubicBezTo>
                    <a:cubicBezTo>
                      <a:pt x="2798" y="400"/>
                      <a:pt x="3027" y="286"/>
                      <a:pt x="3255" y="199"/>
                    </a:cubicBezTo>
                    <a:cubicBezTo>
                      <a:pt x="3228" y="142"/>
                      <a:pt x="3141" y="85"/>
                      <a:pt x="3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1026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37"/>
              <p:cNvSpPr/>
              <p:nvPr/>
            </p:nvSpPr>
            <p:spPr>
              <a:xfrm>
                <a:off x="5744749" y="1197655"/>
                <a:ext cx="403552" cy="196993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1771" extrusionOk="0">
                    <a:moveTo>
                      <a:pt x="3513" y="0"/>
                    </a:moveTo>
                    <a:cubicBezTo>
                      <a:pt x="3513" y="30"/>
                      <a:pt x="3483" y="30"/>
                      <a:pt x="3483" y="57"/>
                    </a:cubicBezTo>
                    <a:cubicBezTo>
                      <a:pt x="2942" y="544"/>
                      <a:pt x="2542" y="1085"/>
                      <a:pt x="1314" y="1085"/>
                    </a:cubicBezTo>
                    <a:lnTo>
                      <a:pt x="1229" y="1085"/>
                    </a:lnTo>
                    <a:cubicBezTo>
                      <a:pt x="1001" y="1085"/>
                      <a:pt x="829" y="1085"/>
                      <a:pt x="658" y="1058"/>
                    </a:cubicBezTo>
                    <a:lnTo>
                      <a:pt x="0" y="1058"/>
                    </a:lnTo>
                    <a:cubicBezTo>
                      <a:pt x="0" y="1085"/>
                      <a:pt x="0" y="1115"/>
                      <a:pt x="30" y="1142"/>
                    </a:cubicBezTo>
                    <a:cubicBezTo>
                      <a:pt x="87" y="1371"/>
                      <a:pt x="201" y="1599"/>
                      <a:pt x="373" y="1770"/>
                    </a:cubicBezTo>
                    <a:cubicBezTo>
                      <a:pt x="487" y="1686"/>
                      <a:pt x="658" y="1629"/>
                      <a:pt x="829" y="1599"/>
                    </a:cubicBezTo>
                    <a:cubicBezTo>
                      <a:pt x="1686" y="1371"/>
                      <a:pt x="2456" y="1457"/>
                      <a:pt x="3113" y="1028"/>
                    </a:cubicBezTo>
                    <a:cubicBezTo>
                      <a:pt x="3255" y="914"/>
                      <a:pt x="3426" y="857"/>
                      <a:pt x="3598" y="800"/>
                    </a:cubicBezTo>
                    <a:cubicBezTo>
                      <a:pt x="3627" y="743"/>
                      <a:pt x="3627" y="658"/>
                      <a:pt x="3627" y="601"/>
                    </a:cubicBezTo>
                    <a:cubicBezTo>
                      <a:pt x="3627" y="400"/>
                      <a:pt x="3598" y="229"/>
                      <a:pt x="3541" y="30"/>
                    </a:cubicBezTo>
                    <a:cubicBezTo>
                      <a:pt x="3541" y="30"/>
                      <a:pt x="3513" y="30"/>
                      <a:pt x="3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1026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37"/>
              <p:cNvSpPr/>
              <p:nvPr/>
            </p:nvSpPr>
            <p:spPr>
              <a:xfrm>
                <a:off x="5913155" y="1423234"/>
                <a:ext cx="155614" cy="4460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401" extrusionOk="0">
                    <a:moveTo>
                      <a:pt x="1398" y="0"/>
                    </a:moveTo>
                    <a:lnTo>
                      <a:pt x="1398" y="0"/>
                    </a:lnTo>
                    <a:cubicBezTo>
                      <a:pt x="1341" y="28"/>
                      <a:pt x="1257" y="58"/>
                      <a:pt x="1200" y="85"/>
                    </a:cubicBezTo>
                    <a:cubicBezTo>
                      <a:pt x="686" y="229"/>
                      <a:pt x="314" y="313"/>
                      <a:pt x="1" y="400"/>
                    </a:cubicBezTo>
                    <a:lnTo>
                      <a:pt x="256" y="400"/>
                    </a:lnTo>
                    <a:cubicBezTo>
                      <a:pt x="457" y="400"/>
                      <a:pt x="629" y="370"/>
                      <a:pt x="827" y="313"/>
                    </a:cubicBezTo>
                    <a:cubicBezTo>
                      <a:pt x="1028" y="256"/>
                      <a:pt x="1227" y="142"/>
                      <a:pt x="13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1026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37"/>
              <p:cNvSpPr/>
              <p:nvPr/>
            </p:nvSpPr>
            <p:spPr>
              <a:xfrm>
                <a:off x="5754426" y="1057835"/>
                <a:ext cx="193656" cy="124135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116" extrusionOk="0">
                    <a:moveTo>
                      <a:pt x="1683" y="1"/>
                    </a:moveTo>
                    <a:cubicBezTo>
                      <a:pt x="1512" y="1"/>
                      <a:pt x="1313" y="31"/>
                      <a:pt x="1142" y="88"/>
                    </a:cubicBezTo>
                    <a:cubicBezTo>
                      <a:pt x="598" y="259"/>
                      <a:pt x="199" y="659"/>
                      <a:pt x="0" y="1116"/>
                    </a:cubicBezTo>
                    <a:cubicBezTo>
                      <a:pt x="142" y="1058"/>
                      <a:pt x="256" y="944"/>
                      <a:pt x="400" y="830"/>
                    </a:cubicBezTo>
                    <a:cubicBezTo>
                      <a:pt x="941" y="401"/>
                      <a:pt x="1370" y="172"/>
                      <a:pt x="1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1026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37"/>
              <p:cNvSpPr/>
              <p:nvPr/>
            </p:nvSpPr>
            <p:spPr>
              <a:xfrm>
                <a:off x="5846304" y="1350043"/>
                <a:ext cx="282975" cy="111455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002" extrusionOk="0">
                    <a:moveTo>
                      <a:pt x="2543" y="1"/>
                    </a:moveTo>
                    <a:cubicBezTo>
                      <a:pt x="2086" y="229"/>
                      <a:pt x="1600" y="430"/>
                      <a:pt x="1173" y="515"/>
                    </a:cubicBezTo>
                    <a:cubicBezTo>
                      <a:pt x="743" y="572"/>
                      <a:pt x="343" y="686"/>
                      <a:pt x="1" y="857"/>
                    </a:cubicBezTo>
                    <a:cubicBezTo>
                      <a:pt x="115" y="914"/>
                      <a:pt x="229" y="944"/>
                      <a:pt x="343" y="1001"/>
                    </a:cubicBezTo>
                    <a:cubicBezTo>
                      <a:pt x="887" y="629"/>
                      <a:pt x="1657" y="487"/>
                      <a:pt x="2342" y="316"/>
                    </a:cubicBezTo>
                    <a:cubicBezTo>
                      <a:pt x="2429" y="202"/>
                      <a:pt x="2486" y="115"/>
                      <a:pt x="2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1026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0" name="Google Shape;5840;p37"/>
            <p:cNvGrpSpPr/>
            <p:nvPr/>
          </p:nvGrpSpPr>
          <p:grpSpPr>
            <a:xfrm>
              <a:off x="7720973" y="3432206"/>
              <a:ext cx="364620" cy="298882"/>
              <a:chOff x="7408673" y="3046781"/>
              <a:chExt cx="364620" cy="298882"/>
            </a:xfrm>
          </p:grpSpPr>
          <p:sp>
            <p:nvSpPr>
              <p:cNvPr id="5841" name="Google Shape;5841;p37"/>
              <p:cNvSpPr/>
              <p:nvPr/>
            </p:nvSpPr>
            <p:spPr>
              <a:xfrm>
                <a:off x="7408673" y="3046781"/>
                <a:ext cx="364620" cy="29888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687" extrusionOk="0">
                    <a:moveTo>
                      <a:pt x="1705" y="1"/>
                    </a:moveTo>
                    <a:cubicBezTo>
                      <a:pt x="867" y="1"/>
                      <a:pt x="0" y="725"/>
                      <a:pt x="317" y="1763"/>
                    </a:cubicBezTo>
                    <a:cubicBezTo>
                      <a:pt x="525" y="2410"/>
                      <a:pt x="1040" y="2686"/>
                      <a:pt x="1565" y="2686"/>
                    </a:cubicBezTo>
                    <a:cubicBezTo>
                      <a:pt x="2408" y="2686"/>
                      <a:pt x="3277" y="1974"/>
                      <a:pt x="2944" y="936"/>
                    </a:cubicBezTo>
                    <a:cubicBezTo>
                      <a:pt x="2736" y="280"/>
                      <a:pt x="2226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37"/>
              <p:cNvSpPr/>
              <p:nvPr/>
            </p:nvSpPr>
            <p:spPr>
              <a:xfrm>
                <a:off x="7459617" y="3233429"/>
                <a:ext cx="266958" cy="5094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58" extrusionOk="0">
                    <a:moveTo>
                      <a:pt x="1972" y="1"/>
                    </a:moveTo>
                    <a:cubicBezTo>
                      <a:pt x="1714" y="1"/>
                      <a:pt x="1458" y="58"/>
                      <a:pt x="1115" y="115"/>
                    </a:cubicBezTo>
                    <a:cubicBezTo>
                      <a:pt x="1058" y="142"/>
                      <a:pt x="972" y="142"/>
                      <a:pt x="887" y="142"/>
                    </a:cubicBezTo>
                    <a:cubicBezTo>
                      <a:pt x="800" y="142"/>
                      <a:pt x="686" y="142"/>
                      <a:pt x="572" y="115"/>
                    </a:cubicBezTo>
                    <a:lnTo>
                      <a:pt x="1" y="115"/>
                    </a:lnTo>
                    <a:cubicBezTo>
                      <a:pt x="30" y="199"/>
                      <a:pt x="58" y="256"/>
                      <a:pt x="88" y="313"/>
                    </a:cubicBezTo>
                    <a:cubicBezTo>
                      <a:pt x="487" y="371"/>
                      <a:pt x="1029" y="457"/>
                      <a:pt x="1115" y="457"/>
                    </a:cubicBezTo>
                    <a:lnTo>
                      <a:pt x="1143" y="457"/>
                    </a:lnTo>
                    <a:cubicBezTo>
                      <a:pt x="1257" y="457"/>
                      <a:pt x="1885" y="371"/>
                      <a:pt x="2285" y="286"/>
                    </a:cubicBezTo>
                    <a:cubicBezTo>
                      <a:pt x="2342" y="199"/>
                      <a:pt x="2372" y="142"/>
                      <a:pt x="2399" y="58"/>
                    </a:cubicBezTo>
                    <a:cubicBezTo>
                      <a:pt x="2228" y="1"/>
                      <a:pt x="2086" y="1"/>
                      <a:pt x="19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37"/>
              <p:cNvSpPr/>
              <p:nvPr/>
            </p:nvSpPr>
            <p:spPr>
              <a:xfrm>
                <a:off x="7443934" y="3128536"/>
                <a:ext cx="288982" cy="11134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001" extrusionOk="0">
                    <a:moveTo>
                      <a:pt x="199" y="0"/>
                    </a:moveTo>
                    <a:cubicBezTo>
                      <a:pt x="57" y="286"/>
                      <a:pt x="0" y="628"/>
                      <a:pt x="114" y="971"/>
                    </a:cubicBezTo>
                    <a:cubicBezTo>
                      <a:pt x="142" y="1001"/>
                      <a:pt x="199" y="1001"/>
                      <a:pt x="229" y="1001"/>
                    </a:cubicBezTo>
                    <a:lnTo>
                      <a:pt x="286" y="1001"/>
                    </a:lnTo>
                    <a:cubicBezTo>
                      <a:pt x="571" y="971"/>
                      <a:pt x="800" y="800"/>
                      <a:pt x="1055" y="743"/>
                    </a:cubicBezTo>
                    <a:cubicBezTo>
                      <a:pt x="1227" y="715"/>
                      <a:pt x="1398" y="685"/>
                      <a:pt x="1542" y="685"/>
                    </a:cubicBezTo>
                    <a:cubicBezTo>
                      <a:pt x="1713" y="685"/>
                      <a:pt x="1885" y="715"/>
                      <a:pt x="2056" y="772"/>
                    </a:cubicBezTo>
                    <a:cubicBezTo>
                      <a:pt x="2197" y="800"/>
                      <a:pt x="2398" y="886"/>
                      <a:pt x="2570" y="886"/>
                    </a:cubicBezTo>
                    <a:cubicBezTo>
                      <a:pt x="2597" y="685"/>
                      <a:pt x="2597" y="457"/>
                      <a:pt x="2540" y="229"/>
                    </a:cubicBezTo>
                    <a:cubicBezTo>
                      <a:pt x="2513" y="201"/>
                      <a:pt x="2513" y="172"/>
                      <a:pt x="2513" y="144"/>
                    </a:cubicBezTo>
                    <a:cubicBezTo>
                      <a:pt x="2426" y="144"/>
                      <a:pt x="2341" y="172"/>
                      <a:pt x="2255" y="201"/>
                    </a:cubicBezTo>
                    <a:cubicBezTo>
                      <a:pt x="2083" y="258"/>
                      <a:pt x="1912" y="286"/>
                      <a:pt x="1713" y="286"/>
                    </a:cubicBezTo>
                    <a:cubicBezTo>
                      <a:pt x="1656" y="286"/>
                      <a:pt x="1599" y="258"/>
                      <a:pt x="1512" y="258"/>
                    </a:cubicBezTo>
                    <a:cubicBezTo>
                      <a:pt x="1256" y="229"/>
                      <a:pt x="998" y="144"/>
                      <a:pt x="743" y="114"/>
                    </a:cubicBezTo>
                    <a:cubicBezTo>
                      <a:pt x="571" y="87"/>
                      <a:pt x="400" y="3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37"/>
              <p:cNvSpPr/>
              <p:nvPr/>
            </p:nvSpPr>
            <p:spPr>
              <a:xfrm>
                <a:off x="7513787" y="3055568"/>
                <a:ext cx="146160" cy="25583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230" extrusionOk="0">
                    <a:moveTo>
                      <a:pt x="686" y="1"/>
                    </a:moveTo>
                    <a:cubicBezTo>
                      <a:pt x="571" y="1"/>
                      <a:pt x="427" y="28"/>
                      <a:pt x="313" y="58"/>
                    </a:cubicBezTo>
                    <a:cubicBezTo>
                      <a:pt x="199" y="85"/>
                      <a:pt x="85" y="142"/>
                      <a:pt x="0" y="199"/>
                    </a:cubicBezTo>
                    <a:lnTo>
                      <a:pt x="57" y="199"/>
                    </a:lnTo>
                    <a:cubicBezTo>
                      <a:pt x="142" y="172"/>
                      <a:pt x="256" y="142"/>
                      <a:pt x="370" y="142"/>
                    </a:cubicBezTo>
                    <a:cubicBezTo>
                      <a:pt x="514" y="142"/>
                      <a:pt x="656" y="199"/>
                      <a:pt x="800" y="229"/>
                    </a:cubicBezTo>
                    <a:cubicBezTo>
                      <a:pt x="884" y="229"/>
                      <a:pt x="941" y="199"/>
                      <a:pt x="1028" y="199"/>
                    </a:cubicBezTo>
                    <a:cubicBezTo>
                      <a:pt x="1113" y="172"/>
                      <a:pt x="1199" y="172"/>
                      <a:pt x="1314" y="142"/>
                    </a:cubicBezTo>
                    <a:cubicBezTo>
                      <a:pt x="1113" y="58"/>
                      <a:pt x="914" y="1"/>
                      <a:pt x="6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37"/>
              <p:cNvSpPr/>
              <p:nvPr/>
            </p:nvSpPr>
            <p:spPr>
              <a:xfrm>
                <a:off x="7507447" y="3303282"/>
                <a:ext cx="177972" cy="34927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314" extrusionOk="0">
                    <a:moveTo>
                      <a:pt x="1569" y="1"/>
                    </a:moveTo>
                    <a:cubicBezTo>
                      <a:pt x="1085" y="1"/>
                      <a:pt x="484" y="28"/>
                      <a:pt x="0" y="58"/>
                    </a:cubicBezTo>
                    <a:cubicBezTo>
                      <a:pt x="199" y="229"/>
                      <a:pt x="484" y="314"/>
                      <a:pt x="743" y="314"/>
                    </a:cubicBezTo>
                    <a:cubicBezTo>
                      <a:pt x="884" y="314"/>
                      <a:pt x="998" y="286"/>
                      <a:pt x="1142" y="256"/>
                    </a:cubicBezTo>
                    <a:cubicBezTo>
                      <a:pt x="1314" y="199"/>
                      <a:pt x="1455" y="115"/>
                      <a:pt x="15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37"/>
              <p:cNvSpPr/>
              <p:nvPr/>
            </p:nvSpPr>
            <p:spPr>
              <a:xfrm>
                <a:off x="7465958" y="3081040"/>
                <a:ext cx="228805" cy="47608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428" extrusionOk="0">
                    <a:moveTo>
                      <a:pt x="1230" y="0"/>
                    </a:moveTo>
                    <a:cubicBezTo>
                      <a:pt x="1058" y="27"/>
                      <a:pt x="887" y="57"/>
                      <a:pt x="773" y="57"/>
                    </a:cubicBezTo>
                    <a:lnTo>
                      <a:pt x="743" y="57"/>
                    </a:lnTo>
                    <a:cubicBezTo>
                      <a:pt x="686" y="57"/>
                      <a:pt x="545" y="27"/>
                      <a:pt x="344" y="27"/>
                    </a:cubicBezTo>
                    <a:cubicBezTo>
                      <a:pt x="202" y="142"/>
                      <a:pt x="88" y="286"/>
                      <a:pt x="1" y="427"/>
                    </a:cubicBezTo>
                    <a:lnTo>
                      <a:pt x="58" y="427"/>
                    </a:lnTo>
                    <a:cubicBezTo>
                      <a:pt x="259" y="427"/>
                      <a:pt x="487" y="370"/>
                      <a:pt x="716" y="313"/>
                    </a:cubicBezTo>
                    <a:cubicBezTo>
                      <a:pt x="915" y="286"/>
                      <a:pt x="1143" y="228"/>
                      <a:pt x="1257" y="228"/>
                    </a:cubicBezTo>
                    <a:lnTo>
                      <a:pt x="1287" y="228"/>
                    </a:lnTo>
                    <a:cubicBezTo>
                      <a:pt x="1371" y="228"/>
                      <a:pt x="1744" y="228"/>
                      <a:pt x="2057" y="199"/>
                    </a:cubicBezTo>
                    <a:cubicBezTo>
                      <a:pt x="2029" y="142"/>
                      <a:pt x="1999" y="114"/>
                      <a:pt x="1972" y="85"/>
                    </a:cubicBezTo>
                    <a:cubicBezTo>
                      <a:pt x="1915" y="114"/>
                      <a:pt x="1828" y="114"/>
                      <a:pt x="1771" y="114"/>
                    </a:cubicBezTo>
                    <a:lnTo>
                      <a:pt x="1657" y="114"/>
                    </a:lnTo>
                    <a:cubicBezTo>
                      <a:pt x="1515" y="85"/>
                      <a:pt x="1371" y="57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37"/>
              <p:cNvSpPr/>
              <p:nvPr/>
            </p:nvSpPr>
            <p:spPr>
              <a:xfrm>
                <a:off x="7602662" y="3071363"/>
                <a:ext cx="82757" cy="2246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2" extrusionOk="0">
                    <a:moveTo>
                      <a:pt x="515" y="0"/>
                    </a:moveTo>
                    <a:cubicBezTo>
                      <a:pt x="400" y="30"/>
                      <a:pt x="314" y="30"/>
                      <a:pt x="229" y="57"/>
                    </a:cubicBezTo>
                    <a:cubicBezTo>
                      <a:pt x="142" y="57"/>
                      <a:pt x="85" y="87"/>
                      <a:pt x="1" y="87"/>
                    </a:cubicBezTo>
                    <a:cubicBezTo>
                      <a:pt x="142" y="144"/>
                      <a:pt x="286" y="172"/>
                      <a:pt x="428" y="201"/>
                    </a:cubicBezTo>
                    <a:lnTo>
                      <a:pt x="542" y="201"/>
                    </a:lnTo>
                    <a:cubicBezTo>
                      <a:pt x="599" y="201"/>
                      <a:pt x="686" y="201"/>
                      <a:pt x="743" y="172"/>
                    </a:cubicBezTo>
                    <a:cubicBezTo>
                      <a:pt x="656" y="114"/>
                      <a:pt x="599" y="57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8" name="Google Shape;5848;p37"/>
            <p:cNvGrpSpPr/>
            <p:nvPr/>
          </p:nvGrpSpPr>
          <p:grpSpPr>
            <a:xfrm>
              <a:off x="5494442" y="2747051"/>
              <a:ext cx="270184" cy="270184"/>
              <a:chOff x="8736342" y="1127801"/>
              <a:chExt cx="270184" cy="270184"/>
            </a:xfrm>
          </p:grpSpPr>
          <p:sp>
            <p:nvSpPr>
              <p:cNvPr id="5849" name="Google Shape;5849;p37"/>
              <p:cNvSpPr/>
              <p:nvPr/>
            </p:nvSpPr>
            <p:spPr>
              <a:xfrm>
                <a:off x="8736342" y="1127801"/>
                <a:ext cx="270184" cy="27018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429" extrusionOk="0">
                    <a:moveTo>
                      <a:pt x="1199" y="0"/>
                    </a:moveTo>
                    <a:cubicBezTo>
                      <a:pt x="544" y="0"/>
                      <a:pt x="0" y="544"/>
                      <a:pt x="0" y="1229"/>
                    </a:cubicBezTo>
                    <a:cubicBezTo>
                      <a:pt x="0" y="1457"/>
                      <a:pt x="57" y="1686"/>
                      <a:pt x="172" y="1884"/>
                    </a:cubicBezTo>
                    <a:cubicBezTo>
                      <a:pt x="400" y="2200"/>
                      <a:pt x="772" y="2428"/>
                      <a:pt x="1199" y="2428"/>
                    </a:cubicBezTo>
                    <a:cubicBezTo>
                      <a:pt x="1857" y="2428"/>
                      <a:pt x="2428" y="1884"/>
                      <a:pt x="2428" y="1229"/>
                    </a:cubicBezTo>
                    <a:cubicBezTo>
                      <a:pt x="2428" y="1000"/>
                      <a:pt x="2341" y="772"/>
                      <a:pt x="2227" y="571"/>
                    </a:cubicBezTo>
                    <a:cubicBezTo>
                      <a:pt x="2029" y="228"/>
                      <a:pt x="1629" y="0"/>
                      <a:pt x="1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37"/>
              <p:cNvSpPr/>
              <p:nvPr/>
            </p:nvSpPr>
            <p:spPr>
              <a:xfrm>
                <a:off x="8869709" y="1191314"/>
                <a:ext cx="41490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73" extrusionOk="0">
                    <a:moveTo>
                      <a:pt x="0" y="201"/>
                    </a:moveTo>
                    <a:cubicBezTo>
                      <a:pt x="8" y="221"/>
                      <a:pt x="16" y="242"/>
                      <a:pt x="27" y="261"/>
                    </a:cubicBezTo>
                    <a:lnTo>
                      <a:pt x="27" y="261"/>
                    </a:lnTo>
                    <a:cubicBezTo>
                      <a:pt x="20" y="245"/>
                      <a:pt x="13" y="226"/>
                      <a:pt x="0" y="201"/>
                    </a:cubicBezTo>
                    <a:close/>
                    <a:moveTo>
                      <a:pt x="201" y="0"/>
                    </a:moveTo>
                    <a:cubicBezTo>
                      <a:pt x="245" y="15"/>
                      <a:pt x="289" y="38"/>
                      <a:pt x="321" y="71"/>
                    </a:cubicBezTo>
                    <a:lnTo>
                      <a:pt x="321" y="71"/>
                    </a:lnTo>
                    <a:cubicBezTo>
                      <a:pt x="292" y="57"/>
                      <a:pt x="252" y="57"/>
                      <a:pt x="229" y="57"/>
                    </a:cubicBezTo>
                    <a:cubicBezTo>
                      <a:pt x="115" y="57"/>
                      <a:pt x="58" y="114"/>
                      <a:pt x="58" y="228"/>
                    </a:cubicBezTo>
                    <a:lnTo>
                      <a:pt x="58" y="306"/>
                    </a:lnTo>
                    <a:lnTo>
                      <a:pt x="58" y="306"/>
                    </a:lnTo>
                    <a:cubicBezTo>
                      <a:pt x="46" y="292"/>
                      <a:pt x="36" y="277"/>
                      <a:pt x="27" y="261"/>
                    </a:cubicBezTo>
                    <a:lnTo>
                      <a:pt x="27" y="261"/>
                    </a:lnTo>
                    <a:cubicBezTo>
                      <a:pt x="35" y="282"/>
                      <a:pt x="42" y="298"/>
                      <a:pt x="58" y="315"/>
                    </a:cubicBezTo>
                    <a:lnTo>
                      <a:pt x="58" y="306"/>
                    </a:lnTo>
                    <a:lnTo>
                      <a:pt x="58" y="306"/>
                    </a:lnTo>
                    <a:cubicBezTo>
                      <a:pt x="91" y="345"/>
                      <a:pt x="137" y="372"/>
                      <a:pt x="201" y="372"/>
                    </a:cubicBezTo>
                    <a:cubicBezTo>
                      <a:pt x="286" y="372"/>
                      <a:pt x="373" y="286"/>
                      <a:pt x="373" y="201"/>
                    </a:cubicBezTo>
                    <a:cubicBezTo>
                      <a:pt x="373" y="145"/>
                      <a:pt x="352" y="103"/>
                      <a:pt x="321" y="71"/>
                    </a:cubicBezTo>
                    <a:lnTo>
                      <a:pt x="321" y="71"/>
                    </a:lnTo>
                    <a:cubicBezTo>
                      <a:pt x="329" y="75"/>
                      <a:pt x="337" y="80"/>
                      <a:pt x="343" y="87"/>
                    </a:cubicBezTo>
                    <a:cubicBezTo>
                      <a:pt x="316" y="57"/>
                      <a:pt x="259" y="0"/>
                      <a:pt x="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37"/>
              <p:cNvSpPr/>
              <p:nvPr/>
            </p:nvSpPr>
            <p:spPr>
              <a:xfrm>
                <a:off x="8869709" y="1191314"/>
                <a:ext cx="38264" cy="3514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16" extrusionOk="0">
                    <a:moveTo>
                      <a:pt x="201" y="0"/>
                    </a:moveTo>
                    <a:cubicBezTo>
                      <a:pt x="87" y="0"/>
                      <a:pt x="0" y="87"/>
                      <a:pt x="0" y="201"/>
                    </a:cubicBezTo>
                    <a:cubicBezTo>
                      <a:pt x="30" y="258"/>
                      <a:pt x="30" y="286"/>
                      <a:pt x="58" y="315"/>
                    </a:cubicBezTo>
                    <a:lnTo>
                      <a:pt x="58" y="228"/>
                    </a:lnTo>
                    <a:cubicBezTo>
                      <a:pt x="58" y="114"/>
                      <a:pt x="115" y="57"/>
                      <a:pt x="229" y="57"/>
                    </a:cubicBezTo>
                    <a:cubicBezTo>
                      <a:pt x="259" y="57"/>
                      <a:pt x="316" y="57"/>
                      <a:pt x="343" y="87"/>
                    </a:cubicBezTo>
                    <a:cubicBezTo>
                      <a:pt x="316" y="57"/>
                      <a:pt x="259" y="0"/>
                      <a:pt x="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37"/>
              <p:cNvSpPr/>
              <p:nvPr/>
            </p:nvSpPr>
            <p:spPr>
              <a:xfrm>
                <a:off x="8911088" y="1321567"/>
                <a:ext cx="41267" cy="38264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44" extrusionOk="0">
                    <a:moveTo>
                      <a:pt x="1" y="200"/>
                    </a:moveTo>
                    <a:cubicBezTo>
                      <a:pt x="1" y="234"/>
                      <a:pt x="14" y="263"/>
                      <a:pt x="35" y="287"/>
                    </a:cubicBezTo>
                    <a:lnTo>
                      <a:pt x="35" y="287"/>
                    </a:lnTo>
                    <a:cubicBezTo>
                      <a:pt x="16" y="258"/>
                      <a:pt x="1" y="221"/>
                      <a:pt x="1" y="200"/>
                    </a:cubicBezTo>
                    <a:close/>
                    <a:moveTo>
                      <a:pt x="199" y="1"/>
                    </a:moveTo>
                    <a:lnTo>
                      <a:pt x="199" y="1"/>
                    </a:lnTo>
                    <a:cubicBezTo>
                      <a:pt x="256" y="1"/>
                      <a:pt x="311" y="36"/>
                      <a:pt x="343" y="85"/>
                    </a:cubicBezTo>
                    <a:lnTo>
                      <a:pt x="343" y="85"/>
                    </a:lnTo>
                    <a:cubicBezTo>
                      <a:pt x="313" y="58"/>
                      <a:pt x="256" y="28"/>
                      <a:pt x="229" y="28"/>
                    </a:cubicBezTo>
                    <a:cubicBezTo>
                      <a:pt x="115" y="28"/>
                      <a:pt x="28" y="115"/>
                      <a:pt x="28" y="200"/>
                    </a:cubicBezTo>
                    <a:cubicBezTo>
                      <a:pt x="28" y="252"/>
                      <a:pt x="53" y="281"/>
                      <a:pt x="57" y="307"/>
                    </a:cubicBezTo>
                    <a:lnTo>
                      <a:pt x="57" y="307"/>
                    </a:lnTo>
                    <a:cubicBezTo>
                      <a:pt x="49" y="301"/>
                      <a:pt x="42" y="294"/>
                      <a:pt x="35" y="287"/>
                    </a:cubicBezTo>
                    <a:lnTo>
                      <a:pt x="35" y="287"/>
                    </a:lnTo>
                    <a:cubicBezTo>
                      <a:pt x="42" y="297"/>
                      <a:pt x="50" y="306"/>
                      <a:pt x="58" y="314"/>
                    </a:cubicBezTo>
                    <a:cubicBezTo>
                      <a:pt x="58" y="311"/>
                      <a:pt x="58" y="309"/>
                      <a:pt x="57" y="307"/>
                    </a:cubicBezTo>
                    <a:lnTo>
                      <a:pt x="57" y="307"/>
                    </a:lnTo>
                    <a:cubicBezTo>
                      <a:pt x="89" y="330"/>
                      <a:pt x="130" y="343"/>
                      <a:pt x="172" y="343"/>
                    </a:cubicBezTo>
                    <a:cubicBezTo>
                      <a:pt x="286" y="343"/>
                      <a:pt x="371" y="286"/>
                      <a:pt x="371" y="172"/>
                    </a:cubicBezTo>
                    <a:cubicBezTo>
                      <a:pt x="371" y="142"/>
                      <a:pt x="360" y="111"/>
                      <a:pt x="343" y="85"/>
                    </a:cubicBezTo>
                    <a:lnTo>
                      <a:pt x="343" y="85"/>
                    </a:lnTo>
                    <a:cubicBezTo>
                      <a:pt x="343" y="85"/>
                      <a:pt x="343" y="85"/>
                      <a:pt x="343" y="85"/>
                    </a:cubicBezTo>
                    <a:cubicBezTo>
                      <a:pt x="314" y="28"/>
                      <a:pt x="257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37"/>
              <p:cNvSpPr/>
              <p:nvPr/>
            </p:nvSpPr>
            <p:spPr>
              <a:xfrm>
                <a:off x="8911088" y="1321567"/>
                <a:ext cx="38264" cy="34927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14" extrusionOk="0">
                    <a:moveTo>
                      <a:pt x="172" y="1"/>
                    </a:moveTo>
                    <a:cubicBezTo>
                      <a:pt x="85" y="1"/>
                      <a:pt x="1" y="85"/>
                      <a:pt x="1" y="172"/>
                    </a:cubicBezTo>
                    <a:lnTo>
                      <a:pt x="1" y="200"/>
                    </a:lnTo>
                    <a:cubicBezTo>
                      <a:pt x="1" y="229"/>
                      <a:pt x="28" y="286"/>
                      <a:pt x="58" y="314"/>
                    </a:cubicBezTo>
                    <a:cubicBezTo>
                      <a:pt x="58" y="286"/>
                      <a:pt x="28" y="257"/>
                      <a:pt x="28" y="200"/>
                    </a:cubicBezTo>
                    <a:cubicBezTo>
                      <a:pt x="28" y="115"/>
                      <a:pt x="115" y="28"/>
                      <a:pt x="229" y="28"/>
                    </a:cubicBezTo>
                    <a:cubicBezTo>
                      <a:pt x="257" y="28"/>
                      <a:pt x="314" y="58"/>
                      <a:pt x="343" y="85"/>
                    </a:cubicBezTo>
                    <a:cubicBezTo>
                      <a:pt x="314" y="28"/>
                      <a:pt x="257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37"/>
              <p:cNvSpPr/>
              <p:nvPr/>
            </p:nvSpPr>
            <p:spPr>
              <a:xfrm>
                <a:off x="8844348" y="1347040"/>
                <a:ext cx="22469" cy="1913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72" extrusionOk="0">
                    <a:moveTo>
                      <a:pt x="114" y="0"/>
                    </a:moveTo>
                    <a:cubicBezTo>
                      <a:pt x="87" y="0"/>
                      <a:pt x="30" y="0"/>
                      <a:pt x="30" y="28"/>
                    </a:cubicBezTo>
                    <a:cubicBezTo>
                      <a:pt x="12" y="45"/>
                      <a:pt x="5" y="62"/>
                      <a:pt x="2" y="72"/>
                    </a:cubicBezTo>
                    <a:lnTo>
                      <a:pt x="2" y="72"/>
                    </a:lnTo>
                    <a:cubicBezTo>
                      <a:pt x="1" y="67"/>
                      <a:pt x="0" y="62"/>
                      <a:pt x="0" y="57"/>
                    </a:cubicBezTo>
                    <a:lnTo>
                      <a:pt x="0" y="85"/>
                    </a:lnTo>
                    <a:cubicBezTo>
                      <a:pt x="0" y="85"/>
                      <a:pt x="0" y="80"/>
                      <a:pt x="2" y="72"/>
                    </a:cubicBezTo>
                    <a:lnTo>
                      <a:pt x="2" y="72"/>
                    </a:lnTo>
                    <a:cubicBezTo>
                      <a:pt x="9" y="101"/>
                      <a:pt x="34" y="142"/>
                      <a:pt x="57" y="142"/>
                    </a:cubicBezTo>
                    <a:cubicBezTo>
                      <a:pt x="57" y="172"/>
                      <a:pt x="87" y="172"/>
                      <a:pt x="114" y="172"/>
                    </a:cubicBezTo>
                    <a:cubicBezTo>
                      <a:pt x="144" y="172"/>
                      <a:pt x="171" y="142"/>
                      <a:pt x="201" y="114"/>
                    </a:cubicBezTo>
                    <a:lnTo>
                      <a:pt x="201" y="57"/>
                    </a:lnTo>
                    <a:cubicBezTo>
                      <a:pt x="201" y="57"/>
                      <a:pt x="171" y="28"/>
                      <a:pt x="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37"/>
              <p:cNvSpPr/>
              <p:nvPr/>
            </p:nvSpPr>
            <p:spPr>
              <a:xfrm>
                <a:off x="8844348" y="1343703"/>
                <a:ext cx="22469" cy="1279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5" extrusionOk="0">
                    <a:moveTo>
                      <a:pt x="87" y="1"/>
                    </a:moveTo>
                    <a:cubicBezTo>
                      <a:pt x="57" y="1"/>
                      <a:pt x="30" y="1"/>
                      <a:pt x="30" y="30"/>
                    </a:cubicBezTo>
                    <a:lnTo>
                      <a:pt x="0" y="58"/>
                    </a:lnTo>
                    <a:lnTo>
                      <a:pt x="0" y="115"/>
                    </a:lnTo>
                    <a:cubicBezTo>
                      <a:pt x="0" y="115"/>
                      <a:pt x="0" y="87"/>
                      <a:pt x="30" y="58"/>
                    </a:cubicBezTo>
                    <a:cubicBezTo>
                      <a:pt x="30" y="30"/>
                      <a:pt x="87" y="30"/>
                      <a:pt x="114" y="30"/>
                    </a:cubicBezTo>
                    <a:lnTo>
                      <a:pt x="171" y="30"/>
                    </a:lnTo>
                    <a:cubicBezTo>
                      <a:pt x="171" y="58"/>
                      <a:pt x="201" y="87"/>
                      <a:pt x="201" y="87"/>
                    </a:cubicBezTo>
                    <a:cubicBezTo>
                      <a:pt x="201" y="58"/>
                      <a:pt x="201" y="30"/>
                      <a:pt x="1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37"/>
              <p:cNvSpPr/>
              <p:nvPr/>
            </p:nvSpPr>
            <p:spPr>
              <a:xfrm>
                <a:off x="8850689" y="1273849"/>
                <a:ext cx="22469" cy="2246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02" extrusionOk="0">
                    <a:moveTo>
                      <a:pt x="144" y="0"/>
                    </a:moveTo>
                    <a:cubicBezTo>
                      <a:pt x="158" y="16"/>
                      <a:pt x="174" y="23"/>
                      <a:pt x="185" y="31"/>
                    </a:cubicBezTo>
                    <a:lnTo>
                      <a:pt x="185" y="31"/>
                    </a:lnTo>
                    <a:cubicBezTo>
                      <a:pt x="176" y="20"/>
                      <a:pt x="163" y="10"/>
                      <a:pt x="144" y="0"/>
                    </a:cubicBezTo>
                    <a:close/>
                    <a:moveTo>
                      <a:pt x="0" y="115"/>
                    </a:moveTo>
                    <a:lnTo>
                      <a:pt x="0" y="115"/>
                    </a:lnTo>
                    <a:cubicBezTo>
                      <a:pt x="0" y="123"/>
                      <a:pt x="2" y="128"/>
                      <a:pt x="5" y="133"/>
                    </a:cubicBezTo>
                    <a:lnTo>
                      <a:pt x="5" y="133"/>
                    </a:lnTo>
                    <a:cubicBezTo>
                      <a:pt x="2" y="126"/>
                      <a:pt x="0" y="120"/>
                      <a:pt x="0" y="115"/>
                    </a:cubicBezTo>
                    <a:close/>
                    <a:moveTo>
                      <a:pt x="5" y="133"/>
                    </a:moveTo>
                    <a:lnTo>
                      <a:pt x="5" y="133"/>
                    </a:lnTo>
                    <a:cubicBezTo>
                      <a:pt x="11" y="144"/>
                      <a:pt x="19" y="155"/>
                      <a:pt x="29" y="166"/>
                    </a:cubicBezTo>
                    <a:lnTo>
                      <a:pt x="29" y="166"/>
                    </a:lnTo>
                    <a:cubicBezTo>
                      <a:pt x="27" y="150"/>
                      <a:pt x="13" y="145"/>
                      <a:pt x="5" y="133"/>
                    </a:cubicBezTo>
                    <a:close/>
                    <a:moveTo>
                      <a:pt x="114" y="30"/>
                    </a:moveTo>
                    <a:cubicBezTo>
                      <a:pt x="87" y="30"/>
                      <a:pt x="30" y="58"/>
                      <a:pt x="30" y="115"/>
                    </a:cubicBezTo>
                    <a:lnTo>
                      <a:pt x="30" y="167"/>
                    </a:lnTo>
                    <a:lnTo>
                      <a:pt x="30" y="167"/>
                    </a:lnTo>
                    <a:cubicBezTo>
                      <a:pt x="30" y="166"/>
                      <a:pt x="30" y="166"/>
                      <a:pt x="29" y="166"/>
                    </a:cubicBezTo>
                    <a:lnTo>
                      <a:pt x="29" y="166"/>
                    </a:lnTo>
                    <a:cubicBezTo>
                      <a:pt x="30" y="168"/>
                      <a:pt x="30" y="170"/>
                      <a:pt x="30" y="172"/>
                    </a:cubicBezTo>
                    <a:lnTo>
                      <a:pt x="30" y="167"/>
                    </a:lnTo>
                    <a:lnTo>
                      <a:pt x="30" y="167"/>
                    </a:lnTo>
                    <a:cubicBezTo>
                      <a:pt x="48" y="186"/>
                      <a:pt x="71" y="201"/>
                      <a:pt x="87" y="201"/>
                    </a:cubicBezTo>
                    <a:lnTo>
                      <a:pt x="114" y="201"/>
                    </a:lnTo>
                    <a:cubicBezTo>
                      <a:pt x="171" y="201"/>
                      <a:pt x="201" y="172"/>
                      <a:pt x="201" y="115"/>
                    </a:cubicBezTo>
                    <a:cubicBezTo>
                      <a:pt x="201" y="89"/>
                      <a:pt x="201" y="70"/>
                      <a:pt x="196" y="53"/>
                    </a:cubicBezTo>
                    <a:lnTo>
                      <a:pt x="196" y="53"/>
                    </a:lnTo>
                    <a:cubicBezTo>
                      <a:pt x="199" y="56"/>
                      <a:pt x="201" y="58"/>
                      <a:pt x="201" y="58"/>
                    </a:cubicBezTo>
                    <a:cubicBezTo>
                      <a:pt x="201" y="45"/>
                      <a:pt x="194" y="38"/>
                      <a:pt x="185" y="31"/>
                    </a:cubicBezTo>
                    <a:lnTo>
                      <a:pt x="185" y="31"/>
                    </a:lnTo>
                    <a:cubicBezTo>
                      <a:pt x="190" y="38"/>
                      <a:pt x="194" y="45"/>
                      <a:pt x="196" y="53"/>
                    </a:cubicBezTo>
                    <a:lnTo>
                      <a:pt x="196" y="53"/>
                    </a:lnTo>
                    <a:cubicBezTo>
                      <a:pt x="187" y="46"/>
                      <a:pt x="165" y="30"/>
                      <a:pt x="144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37"/>
              <p:cNvSpPr/>
              <p:nvPr/>
            </p:nvSpPr>
            <p:spPr>
              <a:xfrm>
                <a:off x="8850689" y="1273849"/>
                <a:ext cx="22469" cy="1913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72" extrusionOk="0">
                    <a:moveTo>
                      <a:pt x="114" y="0"/>
                    </a:moveTo>
                    <a:cubicBezTo>
                      <a:pt x="57" y="0"/>
                      <a:pt x="30" y="30"/>
                      <a:pt x="0" y="87"/>
                    </a:cubicBezTo>
                    <a:lnTo>
                      <a:pt x="0" y="115"/>
                    </a:lnTo>
                    <a:cubicBezTo>
                      <a:pt x="0" y="144"/>
                      <a:pt x="30" y="144"/>
                      <a:pt x="30" y="172"/>
                    </a:cubicBezTo>
                    <a:lnTo>
                      <a:pt x="30" y="115"/>
                    </a:lnTo>
                    <a:cubicBezTo>
                      <a:pt x="30" y="58"/>
                      <a:pt x="87" y="30"/>
                      <a:pt x="114" y="30"/>
                    </a:cubicBezTo>
                    <a:lnTo>
                      <a:pt x="144" y="30"/>
                    </a:lnTo>
                    <a:cubicBezTo>
                      <a:pt x="171" y="30"/>
                      <a:pt x="201" y="58"/>
                      <a:pt x="201" y="58"/>
                    </a:cubicBezTo>
                    <a:cubicBezTo>
                      <a:pt x="201" y="30"/>
                      <a:pt x="171" y="30"/>
                      <a:pt x="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37"/>
              <p:cNvSpPr/>
              <p:nvPr/>
            </p:nvSpPr>
            <p:spPr>
              <a:xfrm>
                <a:off x="8980942" y="1296206"/>
                <a:ext cx="12903" cy="1279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58" y="0"/>
                    </a:moveTo>
                    <a:cubicBezTo>
                      <a:pt x="28" y="0"/>
                      <a:pt x="28" y="28"/>
                      <a:pt x="1" y="58"/>
                    </a:cubicBezTo>
                    <a:cubicBezTo>
                      <a:pt x="1" y="85"/>
                      <a:pt x="28" y="115"/>
                      <a:pt x="58" y="115"/>
                    </a:cubicBezTo>
                    <a:cubicBezTo>
                      <a:pt x="85" y="115"/>
                      <a:pt x="115" y="85"/>
                      <a:pt x="115" y="58"/>
                    </a:cubicBezTo>
                    <a:cubicBezTo>
                      <a:pt x="115" y="47"/>
                      <a:pt x="115" y="37"/>
                      <a:pt x="114" y="28"/>
                    </a:cubicBezTo>
                    <a:lnTo>
                      <a:pt x="114" y="28"/>
                    </a:lnTo>
                    <a:cubicBezTo>
                      <a:pt x="115" y="28"/>
                      <a:pt x="115" y="28"/>
                      <a:pt x="115" y="28"/>
                    </a:cubicBezTo>
                    <a:lnTo>
                      <a:pt x="113" y="26"/>
                    </a:lnTo>
                    <a:lnTo>
                      <a:pt x="113" y="26"/>
                    </a:lnTo>
                    <a:cubicBezTo>
                      <a:pt x="114" y="27"/>
                      <a:pt x="114" y="27"/>
                      <a:pt x="114" y="28"/>
                    </a:cubicBezTo>
                    <a:lnTo>
                      <a:pt x="114" y="28"/>
                    </a:lnTo>
                    <a:cubicBezTo>
                      <a:pt x="108" y="27"/>
                      <a:pt x="85" y="24"/>
                      <a:pt x="85" y="0"/>
                    </a:cubicBezTo>
                    <a:lnTo>
                      <a:pt x="85" y="0"/>
                    </a:lnTo>
                    <a:lnTo>
                      <a:pt x="113" y="26"/>
                    </a:lnTo>
                    <a:lnTo>
                      <a:pt x="113" y="26"/>
                    </a:lnTo>
                    <a:cubicBezTo>
                      <a:pt x="111" y="11"/>
                      <a:pt x="104" y="0"/>
                      <a:pt x="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37"/>
              <p:cNvSpPr/>
              <p:nvPr/>
            </p:nvSpPr>
            <p:spPr>
              <a:xfrm>
                <a:off x="8980942" y="1296206"/>
                <a:ext cx="12903" cy="6451"/>
              </a:xfrm>
              <a:custGeom>
                <a:avLst/>
                <a:gdLst/>
                <a:ahLst/>
                <a:cxnLst/>
                <a:rect l="l" t="t" r="r" b="b"/>
                <a:pathLst>
                  <a:path w="116" h="58" extrusionOk="0">
                    <a:moveTo>
                      <a:pt x="85" y="0"/>
                    </a:moveTo>
                    <a:cubicBezTo>
                      <a:pt x="85" y="28"/>
                      <a:pt x="115" y="28"/>
                      <a:pt x="115" y="28"/>
                    </a:cubicBezTo>
                    <a:lnTo>
                      <a:pt x="85" y="0"/>
                    </a:lnTo>
                    <a:close/>
                    <a:moveTo>
                      <a:pt x="58" y="0"/>
                    </a:moveTo>
                    <a:cubicBezTo>
                      <a:pt x="28" y="0"/>
                      <a:pt x="1" y="28"/>
                      <a:pt x="1" y="58"/>
                    </a:cubicBezTo>
                    <a:cubicBezTo>
                      <a:pt x="28" y="28"/>
                      <a:pt x="28" y="0"/>
                      <a:pt x="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37"/>
              <p:cNvSpPr/>
              <p:nvPr/>
            </p:nvSpPr>
            <p:spPr>
              <a:xfrm>
                <a:off x="8761703" y="1229467"/>
                <a:ext cx="12792" cy="12681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8" y="0"/>
                    </a:moveTo>
                    <a:cubicBezTo>
                      <a:pt x="102" y="15"/>
                      <a:pt x="108" y="22"/>
                      <a:pt x="112" y="29"/>
                    </a:cubicBezTo>
                    <a:lnTo>
                      <a:pt x="115" y="29"/>
                    </a:lnTo>
                    <a:lnTo>
                      <a:pt x="88" y="0"/>
                    </a:lnTo>
                    <a:close/>
                    <a:moveTo>
                      <a:pt x="58" y="29"/>
                    </a:moveTo>
                    <a:cubicBezTo>
                      <a:pt x="30" y="29"/>
                      <a:pt x="1" y="29"/>
                      <a:pt x="1" y="57"/>
                    </a:cubicBezTo>
                    <a:cubicBezTo>
                      <a:pt x="1" y="86"/>
                      <a:pt x="30" y="114"/>
                      <a:pt x="58" y="114"/>
                    </a:cubicBezTo>
                    <a:cubicBezTo>
                      <a:pt x="87" y="114"/>
                      <a:pt x="115" y="114"/>
                      <a:pt x="115" y="86"/>
                    </a:cubicBezTo>
                    <a:lnTo>
                      <a:pt x="115" y="57"/>
                    </a:lnTo>
                    <a:cubicBezTo>
                      <a:pt x="115" y="43"/>
                      <a:pt x="115" y="36"/>
                      <a:pt x="112" y="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37"/>
              <p:cNvSpPr/>
              <p:nvPr/>
            </p:nvSpPr>
            <p:spPr>
              <a:xfrm>
                <a:off x="8761703" y="1229356"/>
                <a:ext cx="12792" cy="6451"/>
              </a:xfrm>
              <a:custGeom>
                <a:avLst/>
                <a:gdLst/>
                <a:ahLst/>
                <a:cxnLst/>
                <a:rect l="l" t="t" r="r" b="b"/>
                <a:pathLst>
                  <a:path w="115" h="58" extrusionOk="0">
                    <a:moveTo>
                      <a:pt x="58" y="1"/>
                    </a:moveTo>
                    <a:cubicBezTo>
                      <a:pt x="30" y="1"/>
                      <a:pt x="1" y="30"/>
                      <a:pt x="1" y="58"/>
                    </a:cubicBezTo>
                    <a:lnTo>
                      <a:pt x="1" y="58"/>
                    </a:lnTo>
                    <a:cubicBezTo>
                      <a:pt x="1" y="30"/>
                      <a:pt x="30" y="30"/>
                      <a:pt x="58" y="30"/>
                    </a:cubicBezTo>
                    <a:lnTo>
                      <a:pt x="115" y="30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37"/>
              <p:cNvSpPr/>
              <p:nvPr/>
            </p:nvSpPr>
            <p:spPr>
              <a:xfrm>
                <a:off x="8803192" y="1150158"/>
                <a:ext cx="38153" cy="41267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71" extrusionOk="0">
                    <a:moveTo>
                      <a:pt x="199" y="0"/>
                    </a:moveTo>
                    <a:cubicBezTo>
                      <a:pt x="224" y="8"/>
                      <a:pt x="247" y="19"/>
                      <a:pt x="267" y="32"/>
                    </a:cubicBezTo>
                    <a:lnTo>
                      <a:pt x="267" y="32"/>
                    </a:lnTo>
                    <a:cubicBezTo>
                      <a:pt x="249" y="14"/>
                      <a:pt x="227" y="0"/>
                      <a:pt x="199" y="0"/>
                    </a:cubicBezTo>
                    <a:close/>
                    <a:moveTo>
                      <a:pt x="0" y="199"/>
                    </a:moveTo>
                    <a:cubicBezTo>
                      <a:pt x="0" y="224"/>
                      <a:pt x="5" y="243"/>
                      <a:pt x="14" y="260"/>
                    </a:cubicBezTo>
                    <a:lnTo>
                      <a:pt x="14" y="260"/>
                    </a:lnTo>
                    <a:cubicBezTo>
                      <a:pt x="5" y="240"/>
                      <a:pt x="0" y="220"/>
                      <a:pt x="0" y="199"/>
                    </a:cubicBezTo>
                    <a:close/>
                    <a:moveTo>
                      <a:pt x="267" y="32"/>
                    </a:moveTo>
                    <a:cubicBezTo>
                      <a:pt x="285" y="50"/>
                      <a:pt x="299" y="71"/>
                      <a:pt x="313" y="85"/>
                    </a:cubicBezTo>
                    <a:cubicBezTo>
                      <a:pt x="286" y="57"/>
                      <a:pt x="256" y="57"/>
                      <a:pt x="199" y="57"/>
                    </a:cubicBezTo>
                    <a:cubicBezTo>
                      <a:pt x="114" y="57"/>
                      <a:pt x="27" y="114"/>
                      <a:pt x="27" y="228"/>
                    </a:cubicBezTo>
                    <a:cubicBezTo>
                      <a:pt x="27" y="256"/>
                      <a:pt x="27" y="286"/>
                      <a:pt x="57" y="313"/>
                    </a:cubicBezTo>
                    <a:cubicBezTo>
                      <a:pt x="40" y="298"/>
                      <a:pt x="24" y="281"/>
                      <a:pt x="14" y="260"/>
                    </a:cubicBezTo>
                    <a:lnTo>
                      <a:pt x="14" y="260"/>
                    </a:lnTo>
                    <a:cubicBezTo>
                      <a:pt x="41" y="321"/>
                      <a:pt x="105" y="370"/>
                      <a:pt x="171" y="370"/>
                    </a:cubicBezTo>
                    <a:cubicBezTo>
                      <a:pt x="286" y="370"/>
                      <a:pt x="343" y="286"/>
                      <a:pt x="343" y="171"/>
                    </a:cubicBezTo>
                    <a:cubicBezTo>
                      <a:pt x="343" y="110"/>
                      <a:pt x="314" y="64"/>
                      <a:pt x="267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37"/>
              <p:cNvSpPr/>
              <p:nvPr/>
            </p:nvSpPr>
            <p:spPr>
              <a:xfrm>
                <a:off x="8803192" y="1150158"/>
                <a:ext cx="34816" cy="34816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13" extrusionOk="0">
                    <a:moveTo>
                      <a:pt x="171" y="0"/>
                    </a:moveTo>
                    <a:cubicBezTo>
                      <a:pt x="85" y="0"/>
                      <a:pt x="0" y="85"/>
                      <a:pt x="0" y="171"/>
                    </a:cubicBezTo>
                    <a:lnTo>
                      <a:pt x="0" y="199"/>
                    </a:lnTo>
                    <a:cubicBezTo>
                      <a:pt x="0" y="256"/>
                      <a:pt x="27" y="286"/>
                      <a:pt x="57" y="313"/>
                    </a:cubicBezTo>
                    <a:cubicBezTo>
                      <a:pt x="27" y="286"/>
                      <a:pt x="27" y="256"/>
                      <a:pt x="27" y="228"/>
                    </a:cubicBezTo>
                    <a:cubicBezTo>
                      <a:pt x="27" y="114"/>
                      <a:pt x="114" y="57"/>
                      <a:pt x="199" y="57"/>
                    </a:cubicBezTo>
                    <a:cubicBezTo>
                      <a:pt x="256" y="57"/>
                      <a:pt x="286" y="57"/>
                      <a:pt x="313" y="85"/>
                    </a:cubicBezTo>
                    <a:cubicBezTo>
                      <a:pt x="286" y="57"/>
                      <a:pt x="256" y="0"/>
                      <a:pt x="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37"/>
              <p:cNvSpPr/>
              <p:nvPr/>
            </p:nvSpPr>
            <p:spPr>
              <a:xfrm>
                <a:off x="8920542" y="1159502"/>
                <a:ext cx="22469" cy="1913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72" extrusionOk="0">
                    <a:moveTo>
                      <a:pt x="87" y="1"/>
                    </a:moveTo>
                    <a:cubicBezTo>
                      <a:pt x="57" y="1"/>
                      <a:pt x="30" y="30"/>
                      <a:pt x="0" y="58"/>
                    </a:cubicBezTo>
                    <a:lnTo>
                      <a:pt x="0" y="87"/>
                    </a:lnTo>
                    <a:cubicBezTo>
                      <a:pt x="0" y="115"/>
                      <a:pt x="0" y="144"/>
                      <a:pt x="30" y="172"/>
                    </a:cubicBezTo>
                    <a:lnTo>
                      <a:pt x="87" y="172"/>
                    </a:lnTo>
                    <a:cubicBezTo>
                      <a:pt x="114" y="172"/>
                      <a:pt x="172" y="172"/>
                      <a:pt x="172" y="144"/>
                    </a:cubicBezTo>
                    <a:cubicBezTo>
                      <a:pt x="201" y="115"/>
                      <a:pt x="201" y="87"/>
                      <a:pt x="201" y="87"/>
                    </a:cubicBezTo>
                    <a:cubicBezTo>
                      <a:pt x="201" y="58"/>
                      <a:pt x="172" y="30"/>
                      <a:pt x="144" y="30"/>
                    </a:cubicBezTo>
                    <a:cubicBezTo>
                      <a:pt x="144" y="1"/>
                      <a:pt x="114" y="1"/>
                      <a:pt x="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37"/>
              <p:cNvSpPr/>
              <p:nvPr/>
            </p:nvSpPr>
            <p:spPr>
              <a:xfrm>
                <a:off x="8920542" y="1156499"/>
                <a:ext cx="22469" cy="1268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4" extrusionOk="0">
                    <a:moveTo>
                      <a:pt x="87" y="0"/>
                    </a:moveTo>
                    <a:cubicBezTo>
                      <a:pt x="57" y="0"/>
                      <a:pt x="30" y="28"/>
                      <a:pt x="0" y="28"/>
                    </a:cubicBezTo>
                    <a:lnTo>
                      <a:pt x="0" y="57"/>
                    </a:lnTo>
                    <a:lnTo>
                      <a:pt x="0" y="85"/>
                    </a:lnTo>
                    <a:cubicBezTo>
                      <a:pt x="30" y="57"/>
                      <a:pt x="57" y="28"/>
                      <a:pt x="87" y="28"/>
                    </a:cubicBezTo>
                    <a:cubicBezTo>
                      <a:pt x="114" y="28"/>
                      <a:pt x="144" y="28"/>
                      <a:pt x="144" y="57"/>
                    </a:cubicBezTo>
                    <a:cubicBezTo>
                      <a:pt x="171" y="57"/>
                      <a:pt x="201" y="84"/>
                      <a:pt x="201" y="114"/>
                    </a:cubicBezTo>
                    <a:lnTo>
                      <a:pt x="201" y="114"/>
                    </a:lnTo>
                    <a:cubicBezTo>
                      <a:pt x="201" y="84"/>
                      <a:pt x="172" y="57"/>
                      <a:pt x="172" y="28"/>
                    </a:cubicBezTo>
                    <a:lnTo>
                      <a:pt x="144" y="2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37"/>
              <p:cNvSpPr/>
              <p:nvPr/>
            </p:nvSpPr>
            <p:spPr>
              <a:xfrm>
                <a:off x="8952244" y="1226352"/>
                <a:ext cx="41601" cy="4126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71" extrusionOk="0">
                    <a:moveTo>
                      <a:pt x="1" y="199"/>
                    </a:moveTo>
                    <a:cubicBezTo>
                      <a:pt x="1" y="220"/>
                      <a:pt x="5" y="237"/>
                      <a:pt x="11" y="252"/>
                    </a:cubicBezTo>
                    <a:lnTo>
                      <a:pt x="11" y="252"/>
                    </a:lnTo>
                    <a:cubicBezTo>
                      <a:pt x="5" y="235"/>
                      <a:pt x="1" y="217"/>
                      <a:pt x="1" y="199"/>
                    </a:cubicBezTo>
                    <a:close/>
                    <a:moveTo>
                      <a:pt x="202" y="0"/>
                    </a:moveTo>
                    <a:cubicBezTo>
                      <a:pt x="246" y="15"/>
                      <a:pt x="290" y="37"/>
                      <a:pt x="323" y="71"/>
                    </a:cubicBezTo>
                    <a:lnTo>
                      <a:pt x="323" y="71"/>
                    </a:lnTo>
                    <a:cubicBezTo>
                      <a:pt x="293" y="57"/>
                      <a:pt x="253" y="57"/>
                      <a:pt x="229" y="57"/>
                    </a:cubicBezTo>
                    <a:cubicBezTo>
                      <a:pt x="115" y="57"/>
                      <a:pt x="30" y="114"/>
                      <a:pt x="30" y="229"/>
                    </a:cubicBezTo>
                    <a:cubicBezTo>
                      <a:pt x="30" y="256"/>
                      <a:pt x="58" y="286"/>
                      <a:pt x="58" y="313"/>
                    </a:cubicBezTo>
                    <a:cubicBezTo>
                      <a:pt x="41" y="296"/>
                      <a:pt x="22" y="278"/>
                      <a:pt x="11" y="252"/>
                    </a:cubicBezTo>
                    <a:lnTo>
                      <a:pt x="11" y="252"/>
                    </a:lnTo>
                    <a:cubicBezTo>
                      <a:pt x="37" y="317"/>
                      <a:pt x="105" y="370"/>
                      <a:pt x="172" y="370"/>
                    </a:cubicBezTo>
                    <a:cubicBezTo>
                      <a:pt x="286" y="370"/>
                      <a:pt x="373" y="286"/>
                      <a:pt x="373" y="199"/>
                    </a:cubicBezTo>
                    <a:cubicBezTo>
                      <a:pt x="373" y="144"/>
                      <a:pt x="353" y="103"/>
                      <a:pt x="323" y="71"/>
                    </a:cubicBezTo>
                    <a:lnTo>
                      <a:pt x="323" y="71"/>
                    </a:lnTo>
                    <a:cubicBezTo>
                      <a:pt x="331" y="75"/>
                      <a:pt x="338" y="79"/>
                      <a:pt x="343" y="85"/>
                    </a:cubicBezTo>
                    <a:cubicBezTo>
                      <a:pt x="316" y="57"/>
                      <a:pt x="259" y="0"/>
                      <a:pt x="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37"/>
              <p:cNvSpPr/>
              <p:nvPr/>
            </p:nvSpPr>
            <p:spPr>
              <a:xfrm>
                <a:off x="8952244" y="1226352"/>
                <a:ext cx="38264" cy="34927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14" extrusionOk="0">
                    <a:moveTo>
                      <a:pt x="172" y="0"/>
                    </a:moveTo>
                    <a:cubicBezTo>
                      <a:pt x="88" y="0"/>
                      <a:pt x="1" y="85"/>
                      <a:pt x="1" y="199"/>
                    </a:cubicBezTo>
                    <a:cubicBezTo>
                      <a:pt x="1" y="256"/>
                      <a:pt x="30" y="286"/>
                      <a:pt x="58" y="313"/>
                    </a:cubicBezTo>
                    <a:cubicBezTo>
                      <a:pt x="58" y="286"/>
                      <a:pt x="30" y="256"/>
                      <a:pt x="30" y="229"/>
                    </a:cubicBezTo>
                    <a:cubicBezTo>
                      <a:pt x="30" y="114"/>
                      <a:pt x="115" y="57"/>
                      <a:pt x="229" y="57"/>
                    </a:cubicBezTo>
                    <a:cubicBezTo>
                      <a:pt x="259" y="57"/>
                      <a:pt x="316" y="57"/>
                      <a:pt x="343" y="85"/>
                    </a:cubicBezTo>
                    <a:cubicBezTo>
                      <a:pt x="316" y="57"/>
                      <a:pt x="259" y="0"/>
                      <a:pt x="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37"/>
              <p:cNvSpPr/>
              <p:nvPr/>
            </p:nvSpPr>
            <p:spPr>
              <a:xfrm>
                <a:off x="8768043" y="1286529"/>
                <a:ext cx="28809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59" extrusionOk="0">
                    <a:moveTo>
                      <a:pt x="172" y="1"/>
                    </a:moveTo>
                    <a:lnTo>
                      <a:pt x="172" y="1"/>
                    </a:lnTo>
                    <a:cubicBezTo>
                      <a:pt x="199" y="1"/>
                      <a:pt x="223" y="24"/>
                      <a:pt x="250" y="70"/>
                    </a:cubicBezTo>
                    <a:lnTo>
                      <a:pt x="250" y="70"/>
                    </a:lnTo>
                    <a:cubicBezTo>
                      <a:pt x="237" y="27"/>
                      <a:pt x="211" y="1"/>
                      <a:pt x="172" y="1"/>
                    </a:cubicBezTo>
                    <a:close/>
                    <a:moveTo>
                      <a:pt x="145" y="30"/>
                    </a:moveTo>
                    <a:cubicBezTo>
                      <a:pt x="88" y="30"/>
                      <a:pt x="30" y="87"/>
                      <a:pt x="30" y="145"/>
                    </a:cubicBezTo>
                    <a:cubicBezTo>
                      <a:pt x="1" y="172"/>
                      <a:pt x="30" y="202"/>
                      <a:pt x="30" y="202"/>
                    </a:cubicBezTo>
                    <a:lnTo>
                      <a:pt x="30" y="202"/>
                    </a:lnTo>
                    <a:cubicBezTo>
                      <a:pt x="1" y="172"/>
                      <a:pt x="1" y="145"/>
                      <a:pt x="1" y="115"/>
                    </a:cubicBezTo>
                    <a:lnTo>
                      <a:pt x="1" y="145"/>
                    </a:lnTo>
                    <a:cubicBezTo>
                      <a:pt x="1" y="202"/>
                      <a:pt x="30" y="259"/>
                      <a:pt x="115" y="259"/>
                    </a:cubicBezTo>
                    <a:lnTo>
                      <a:pt x="145" y="259"/>
                    </a:lnTo>
                    <a:cubicBezTo>
                      <a:pt x="202" y="259"/>
                      <a:pt x="259" y="229"/>
                      <a:pt x="259" y="145"/>
                    </a:cubicBezTo>
                    <a:cubicBezTo>
                      <a:pt x="259" y="121"/>
                      <a:pt x="257" y="100"/>
                      <a:pt x="252" y="81"/>
                    </a:cubicBezTo>
                    <a:lnTo>
                      <a:pt x="252" y="81"/>
                    </a:lnTo>
                    <a:cubicBezTo>
                      <a:pt x="255" y="83"/>
                      <a:pt x="257" y="85"/>
                      <a:pt x="259" y="87"/>
                    </a:cubicBezTo>
                    <a:cubicBezTo>
                      <a:pt x="256" y="81"/>
                      <a:pt x="253" y="76"/>
                      <a:pt x="250" y="70"/>
                    </a:cubicBezTo>
                    <a:lnTo>
                      <a:pt x="250" y="70"/>
                    </a:lnTo>
                    <a:cubicBezTo>
                      <a:pt x="251" y="74"/>
                      <a:pt x="252" y="77"/>
                      <a:pt x="252" y="81"/>
                    </a:cubicBezTo>
                    <a:lnTo>
                      <a:pt x="252" y="81"/>
                    </a:lnTo>
                    <a:cubicBezTo>
                      <a:pt x="225" y="54"/>
                      <a:pt x="200" y="30"/>
                      <a:pt x="172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37"/>
              <p:cNvSpPr/>
              <p:nvPr/>
            </p:nvSpPr>
            <p:spPr>
              <a:xfrm>
                <a:off x="8768043" y="1286529"/>
                <a:ext cx="28809" cy="22469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02" extrusionOk="0">
                    <a:moveTo>
                      <a:pt x="115" y="1"/>
                    </a:moveTo>
                    <a:cubicBezTo>
                      <a:pt x="58" y="1"/>
                      <a:pt x="1" y="30"/>
                      <a:pt x="1" y="115"/>
                    </a:cubicBezTo>
                    <a:cubicBezTo>
                      <a:pt x="1" y="145"/>
                      <a:pt x="1" y="172"/>
                      <a:pt x="30" y="202"/>
                    </a:cubicBezTo>
                    <a:lnTo>
                      <a:pt x="30" y="202"/>
                    </a:lnTo>
                    <a:cubicBezTo>
                      <a:pt x="30" y="202"/>
                      <a:pt x="1" y="172"/>
                      <a:pt x="30" y="145"/>
                    </a:cubicBezTo>
                    <a:cubicBezTo>
                      <a:pt x="30" y="87"/>
                      <a:pt x="88" y="30"/>
                      <a:pt x="145" y="30"/>
                    </a:cubicBezTo>
                    <a:lnTo>
                      <a:pt x="172" y="30"/>
                    </a:lnTo>
                    <a:cubicBezTo>
                      <a:pt x="202" y="30"/>
                      <a:pt x="229" y="58"/>
                      <a:pt x="259" y="87"/>
                    </a:cubicBezTo>
                    <a:cubicBezTo>
                      <a:pt x="229" y="30"/>
                      <a:pt x="202" y="1"/>
                      <a:pt x="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0" name="Google Shape;5870;p37"/>
            <p:cNvGrpSpPr/>
            <p:nvPr/>
          </p:nvGrpSpPr>
          <p:grpSpPr>
            <a:xfrm>
              <a:off x="7587133" y="2075686"/>
              <a:ext cx="843901" cy="843901"/>
              <a:chOff x="3953575" y="518025"/>
              <a:chExt cx="1343577" cy="1343577"/>
            </a:xfrm>
          </p:grpSpPr>
          <p:sp>
            <p:nvSpPr>
              <p:cNvPr id="5871" name="Google Shape;5871;p37"/>
              <p:cNvSpPr/>
              <p:nvPr/>
            </p:nvSpPr>
            <p:spPr>
              <a:xfrm>
                <a:off x="3953575" y="518025"/>
                <a:ext cx="1343577" cy="1343577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12079" extrusionOk="0">
                    <a:moveTo>
                      <a:pt x="6026" y="0"/>
                    </a:moveTo>
                    <a:cubicBezTo>
                      <a:pt x="2714" y="0"/>
                      <a:pt x="0" y="2714"/>
                      <a:pt x="0" y="6053"/>
                    </a:cubicBezTo>
                    <a:cubicBezTo>
                      <a:pt x="0" y="7252"/>
                      <a:pt x="343" y="8367"/>
                      <a:pt x="971" y="9308"/>
                    </a:cubicBezTo>
                    <a:cubicBezTo>
                      <a:pt x="2029" y="10994"/>
                      <a:pt x="3913" y="12078"/>
                      <a:pt x="6026" y="12078"/>
                    </a:cubicBezTo>
                    <a:cubicBezTo>
                      <a:pt x="9365" y="12078"/>
                      <a:pt x="12079" y="9365"/>
                      <a:pt x="12079" y="6053"/>
                    </a:cubicBezTo>
                    <a:cubicBezTo>
                      <a:pt x="12079" y="4884"/>
                      <a:pt x="11736" y="3799"/>
                      <a:pt x="11165" y="2885"/>
                    </a:cubicBezTo>
                    <a:cubicBezTo>
                      <a:pt x="10108" y="1142"/>
                      <a:pt x="8196" y="0"/>
                      <a:pt x="6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37"/>
              <p:cNvSpPr/>
              <p:nvPr/>
            </p:nvSpPr>
            <p:spPr>
              <a:xfrm>
                <a:off x="4055241" y="1073853"/>
                <a:ext cx="1241911" cy="787749"/>
              </a:xfrm>
              <a:custGeom>
                <a:avLst/>
                <a:gdLst/>
                <a:ahLst/>
                <a:cxnLst/>
                <a:rect l="l" t="t" r="r" b="b"/>
                <a:pathLst>
                  <a:path w="11165" h="7082" extrusionOk="0">
                    <a:moveTo>
                      <a:pt x="8166" y="1885"/>
                    </a:moveTo>
                    <a:cubicBezTo>
                      <a:pt x="8195" y="1913"/>
                      <a:pt x="8565" y="2141"/>
                      <a:pt x="8166" y="2198"/>
                    </a:cubicBezTo>
                    <a:cubicBezTo>
                      <a:pt x="7937" y="2255"/>
                      <a:pt x="7796" y="2285"/>
                      <a:pt x="7652" y="2285"/>
                    </a:cubicBezTo>
                    <a:cubicBezTo>
                      <a:pt x="7510" y="2285"/>
                      <a:pt x="7366" y="2255"/>
                      <a:pt x="7081" y="2171"/>
                    </a:cubicBezTo>
                    <a:cubicBezTo>
                      <a:pt x="6909" y="2141"/>
                      <a:pt x="7709" y="1999"/>
                      <a:pt x="7796" y="1999"/>
                    </a:cubicBezTo>
                    <a:cubicBezTo>
                      <a:pt x="7823" y="1999"/>
                      <a:pt x="7880" y="1970"/>
                      <a:pt x="7967" y="1942"/>
                    </a:cubicBezTo>
                    <a:cubicBezTo>
                      <a:pt x="8024" y="1913"/>
                      <a:pt x="8081" y="1885"/>
                      <a:pt x="8138" y="1885"/>
                    </a:cubicBezTo>
                    <a:close/>
                    <a:moveTo>
                      <a:pt x="1686" y="2114"/>
                    </a:moveTo>
                    <a:cubicBezTo>
                      <a:pt x="1800" y="2114"/>
                      <a:pt x="1914" y="2114"/>
                      <a:pt x="1914" y="2141"/>
                    </a:cubicBezTo>
                    <a:cubicBezTo>
                      <a:pt x="2200" y="2399"/>
                      <a:pt x="1857" y="2427"/>
                      <a:pt x="1686" y="2427"/>
                    </a:cubicBezTo>
                    <a:lnTo>
                      <a:pt x="1629" y="2427"/>
                    </a:lnTo>
                    <a:cubicBezTo>
                      <a:pt x="1542" y="2513"/>
                      <a:pt x="1286" y="2883"/>
                      <a:pt x="1142" y="2883"/>
                    </a:cubicBezTo>
                    <a:lnTo>
                      <a:pt x="1085" y="2883"/>
                    </a:lnTo>
                    <a:cubicBezTo>
                      <a:pt x="1058" y="2856"/>
                      <a:pt x="1085" y="2228"/>
                      <a:pt x="1115" y="2198"/>
                    </a:cubicBezTo>
                    <a:cubicBezTo>
                      <a:pt x="1142" y="2141"/>
                      <a:pt x="1485" y="2114"/>
                      <a:pt x="1686" y="2114"/>
                    </a:cubicBezTo>
                    <a:close/>
                    <a:moveTo>
                      <a:pt x="9280" y="3084"/>
                    </a:moveTo>
                    <a:cubicBezTo>
                      <a:pt x="9365" y="3084"/>
                      <a:pt x="9452" y="3084"/>
                      <a:pt x="9536" y="3112"/>
                    </a:cubicBezTo>
                    <a:cubicBezTo>
                      <a:pt x="9794" y="3141"/>
                      <a:pt x="10678" y="3454"/>
                      <a:pt x="9966" y="3740"/>
                    </a:cubicBezTo>
                    <a:cubicBezTo>
                      <a:pt x="9395" y="3968"/>
                      <a:pt x="9707" y="4482"/>
                      <a:pt x="9365" y="4482"/>
                    </a:cubicBezTo>
                    <a:cubicBezTo>
                      <a:pt x="9280" y="4482"/>
                      <a:pt x="9166" y="4455"/>
                      <a:pt x="8965" y="4368"/>
                    </a:cubicBezTo>
                    <a:cubicBezTo>
                      <a:pt x="8881" y="4341"/>
                      <a:pt x="7538" y="3854"/>
                      <a:pt x="7681" y="3854"/>
                    </a:cubicBezTo>
                    <a:cubicBezTo>
                      <a:pt x="7739" y="3854"/>
                      <a:pt x="8367" y="3541"/>
                      <a:pt x="8481" y="3484"/>
                    </a:cubicBezTo>
                    <a:cubicBezTo>
                      <a:pt x="8851" y="3256"/>
                      <a:pt x="8938" y="3084"/>
                      <a:pt x="9280" y="3084"/>
                    </a:cubicBezTo>
                    <a:close/>
                    <a:moveTo>
                      <a:pt x="2341" y="4569"/>
                    </a:moveTo>
                    <a:cubicBezTo>
                      <a:pt x="2627" y="4569"/>
                      <a:pt x="2398" y="4939"/>
                      <a:pt x="2485" y="5026"/>
                    </a:cubicBezTo>
                    <a:cubicBezTo>
                      <a:pt x="2714" y="5225"/>
                      <a:pt x="2684" y="5167"/>
                      <a:pt x="2999" y="5311"/>
                    </a:cubicBezTo>
                    <a:cubicBezTo>
                      <a:pt x="3027" y="5311"/>
                      <a:pt x="3913" y="5624"/>
                      <a:pt x="3570" y="5624"/>
                    </a:cubicBezTo>
                    <a:lnTo>
                      <a:pt x="3426" y="5624"/>
                    </a:lnTo>
                    <a:cubicBezTo>
                      <a:pt x="3084" y="5624"/>
                      <a:pt x="2942" y="5825"/>
                      <a:pt x="2942" y="6138"/>
                    </a:cubicBezTo>
                    <a:cubicBezTo>
                      <a:pt x="2912" y="6138"/>
                      <a:pt x="2599" y="5654"/>
                      <a:pt x="2570" y="5624"/>
                    </a:cubicBezTo>
                    <a:cubicBezTo>
                      <a:pt x="2284" y="5339"/>
                      <a:pt x="1971" y="5597"/>
                      <a:pt x="2085" y="4969"/>
                    </a:cubicBezTo>
                    <a:cubicBezTo>
                      <a:pt x="2113" y="4797"/>
                      <a:pt x="2028" y="4626"/>
                      <a:pt x="2257" y="4569"/>
                    </a:cubicBezTo>
                    <a:close/>
                    <a:moveTo>
                      <a:pt x="5653" y="5997"/>
                    </a:moveTo>
                    <a:cubicBezTo>
                      <a:pt x="5882" y="5997"/>
                      <a:pt x="5996" y="6111"/>
                      <a:pt x="5797" y="6339"/>
                    </a:cubicBezTo>
                    <a:cubicBezTo>
                      <a:pt x="5683" y="6453"/>
                      <a:pt x="5311" y="6823"/>
                      <a:pt x="5082" y="6823"/>
                    </a:cubicBezTo>
                    <a:cubicBezTo>
                      <a:pt x="4968" y="6823"/>
                      <a:pt x="4883" y="6739"/>
                      <a:pt x="4883" y="6453"/>
                    </a:cubicBezTo>
                    <a:cubicBezTo>
                      <a:pt x="4883" y="6168"/>
                      <a:pt x="5340" y="5997"/>
                      <a:pt x="5653" y="5997"/>
                    </a:cubicBezTo>
                    <a:close/>
                    <a:moveTo>
                      <a:pt x="11078" y="1"/>
                    </a:moveTo>
                    <a:cubicBezTo>
                      <a:pt x="10993" y="1"/>
                      <a:pt x="10936" y="28"/>
                      <a:pt x="10879" y="58"/>
                    </a:cubicBezTo>
                    <a:cubicBezTo>
                      <a:pt x="10336" y="343"/>
                      <a:pt x="10594" y="800"/>
                      <a:pt x="10479" y="1200"/>
                    </a:cubicBezTo>
                    <a:cubicBezTo>
                      <a:pt x="10450" y="1428"/>
                      <a:pt x="10393" y="1600"/>
                      <a:pt x="10194" y="1657"/>
                    </a:cubicBezTo>
                    <a:lnTo>
                      <a:pt x="10107" y="1657"/>
                    </a:lnTo>
                    <a:cubicBezTo>
                      <a:pt x="9993" y="1657"/>
                      <a:pt x="10023" y="1513"/>
                      <a:pt x="9908" y="1371"/>
                    </a:cubicBezTo>
                    <a:cubicBezTo>
                      <a:pt x="9765" y="1170"/>
                      <a:pt x="9623" y="1086"/>
                      <a:pt x="9395" y="1086"/>
                    </a:cubicBezTo>
                    <a:cubicBezTo>
                      <a:pt x="9223" y="1086"/>
                      <a:pt x="9022" y="1143"/>
                      <a:pt x="8766" y="1200"/>
                    </a:cubicBezTo>
                    <a:cubicBezTo>
                      <a:pt x="8451" y="1284"/>
                      <a:pt x="8451" y="1513"/>
                      <a:pt x="8109" y="1657"/>
                    </a:cubicBezTo>
                    <a:cubicBezTo>
                      <a:pt x="7994" y="1684"/>
                      <a:pt x="7910" y="1714"/>
                      <a:pt x="7823" y="1714"/>
                    </a:cubicBezTo>
                    <a:cubicBezTo>
                      <a:pt x="7624" y="1714"/>
                      <a:pt x="7510" y="1627"/>
                      <a:pt x="7366" y="1513"/>
                    </a:cubicBezTo>
                    <a:cubicBezTo>
                      <a:pt x="7252" y="1428"/>
                      <a:pt x="7110" y="1314"/>
                      <a:pt x="6909" y="1314"/>
                    </a:cubicBezTo>
                    <a:lnTo>
                      <a:pt x="6852" y="1314"/>
                    </a:lnTo>
                    <a:cubicBezTo>
                      <a:pt x="6711" y="1342"/>
                      <a:pt x="5882" y="1856"/>
                      <a:pt x="5797" y="1970"/>
                    </a:cubicBezTo>
                    <a:cubicBezTo>
                      <a:pt x="5653" y="2171"/>
                      <a:pt x="5626" y="2399"/>
                      <a:pt x="5539" y="2598"/>
                    </a:cubicBezTo>
                    <a:cubicBezTo>
                      <a:pt x="5482" y="2826"/>
                      <a:pt x="5253" y="2826"/>
                      <a:pt x="5055" y="2970"/>
                    </a:cubicBezTo>
                    <a:cubicBezTo>
                      <a:pt x="4568" y="3313"/>
                      <a:pt x="4883" y="3626"/>
                      <a:pt x="4854" y="4226"/>
                    </a:cubicBezTo>
                    <a:cubicBezTo>
                      <a:pt x="4854" y="4539"/>
                      <a:pt x="4797" y="5225"/>
                      <a:pt x="4312" y="5225"/>
                    </a:cubicBezTo>
                    <a:cubicBezTo>
                      <a:pt x="3655" y="5225"/>
                      <a:pt x="4054" y="4626"/>
                      <a:pt x="3913" y="4283"/>
                    </a:cubicBezTo>
                    <a:cubicBezTo>
                      <a:pt x="3799" y="4055"/>
                      <a:pt x="3342" y="4055"/>
                      <a:pt x="3342" y="3884"/>
                    </a:cubicBezTo>
                    <a:cubicBezTo>
                      <a:pt x="3255" y="3340"/>
                      <a:pt x="4454" y="2570"/>
                      <a:pt x="3285" y="2171"/>
                    </a:cubicBezTo>
                    <a:cubicBezTo>
                      <a:pt x="3227" y="2141"/>
                      <a:pt x="3141" y="2141"/>
                      <a:pt x="3084" y="2141"/>
                    </a:cubicBezTo>
                    <a:cubicBezTo>
                      <a:pt x="2999" y="2141"/>
                      <a:pt x="2912" y="2141"/>
                      <a:pt x="2828" y="2171"/>
                    </a:cubicBezTo>
                    <a:lnTo>
                      <a:pt x="2428" y="2171"/>
                    </a:lnTo>
                    <a:cubicBezTo>
                      <a:pt x="2257" y="2114"/>
                      <a:pt x="2170" y="1856"/>
                      <a:pt x="1884" y="1828"/>
                    </a:cubicBezTo>
                    <a:cubicBezTo>
                      <a:pt x="1827" y="1798"/>
                      <a:pt x="1743" y="1798"/>
                      <a:pt x="1686" y="1798"/>
                    </a:cubicBezTo>
                    <a:cubicBezTo>
                      <a:pt x="1400" y="1798"/>
                      <a:pt x="1028" y="1885"/>
                      <a:pt x="829" y="2027"/>
                    </a:cubicBezTo>
                    <a:cubicBezTo>
                      <a:pt x="628" y="2198"/>
                      <a:pt x="30" y="3084"/>
                      <a:pt x="0" y="3397"/>
                    </a:cubicBezTo>
                    <a:cubicBezTo>
                      <a:pt x="0" y="3712"/>
                      <a:pt x="628" y="4482"/>
                      <a:pt x="544" y="4654"/>
                    </a:cubicBezTo>
                    <a:cubicBezTo>
                      <a:pt x="487" y="4711"/>
                      <a:pt x="429" y="4740"/>
                      <a:pt x="372" y="4768"/>
                    </a:cubicBezTo>
                    <a:cubicBezTo>
                      <a:pt x="601" y="5083"/>
                      <a:pt x="886" y="5368"/>
                      <a:pt x="1172" y="5624"/>
                    </a:cubicBezTo>
                    <a:cubicBezTo>
                      <a:pt x="1199" y="5624"/>
                      <a:pt x="1256" y="5597"/>
                      <a:pt x="1286" y="5597"/>
                    </a:cubicBezTo>
                    <a:cubicBezTo>
                      <a:pt x="1343" y="5567"/>
                      <a:pt x="1428" y="5540"/>
                      <a:pt x="1485" y="5540"/>
                    </a:cubicBezTo>
                    <a:cubicBezTo>
                      <a:pt x="1599" y="5540"/>
                      <a:pt x="1713" y="5624"/>
                      <a:pt x="1800" y="5825"/>
                    </a:cubicBezTo>
                    <a:cubicBezTo>
                      <a:pt x="1857" y="5967"/>
                      <a:pt x="1884" y="6081"/>
                      <a:pt x="1857" y="6138"/>
                    </a:cubicBezTo>
                    <a:cubicBezTo>
                      <a:pt x="2085" y="6282"/>
                      <a:pt x="2341" y="6424"/>
                      <a:pt x="2570" y="6538"/>
                    </a:cubicBezTo>
                    <a:cubicBezTo>
                      <a:pt x="2656" y="6510"/>
                      <a:pt x="2714" y="6481"/>
                      <a:pt x="2771" y="6481"/>
                    </a:cubicBezTo>
                    <a:cubicBezTo>
                      <a:pt x="2855" y="6481"/>
                      <a:pt x="2828" y="6568"/>
                      <a:pt x="2828" y="6625"/>
                    </a:cubicBezTo>
                    <a:cubicBezTo>
                      <a:pt x="3170" y="6766"/>
                      <a:pt x="3513" y="6880"/>
                      <a:pt x="3856" y="6967"/>
                    </a:cubicBezTo>
                    <a:cubicBezTo>
                      <a:pt x="3856" y="6796"/>
                      <a:pt x="3712" y="6568"/>
                      <a:pt x="3684" y="6396"/>
                    </a:cubicBezTo>
                    <a:cubicBezTo>
                      <a:pt x="3627" y="6054"/>
                      <a:pt x="3285" y="6111"/>
                      <a:pt x="3741" y="5853"/>
                    </a:cubicBezTo>
                    <a:cubicBezTo>
                      <a:pt x="3799" y="5825"/>
                      <a:pt x="3913" y="5796"/>
                      <a:pt x="4054" y="5796"/>
                    </a:cubicBezTo>
                    <a:cubicBezTo>
                      <a:pt x="4255" y="5796"/>
                      <a:pt x="4454" y="5825"/>
                      <a:pt x="4541" y="5882"/>
                    </a:cubicBezTo>
                    <a:cubicBezTo>
                      <a:pt x="5139" y="6195"/>
                      <a:pt x="4541" y="6081"/>
                      <a:pt x="4682" y="6396"/>
                    </a:cubicBezTo>
                    <a:cubicBezTo>
                      <a:pt x="4712" y="6481"/>
                      <a:pt x="4826" y="6853"/>
                      <a:pt x="4911" y="6910"/>
                    </a:cubicBezTo>
                    <a:cubicBezTo>
                      <a:pt x="4968" y="6967"/>
                      <a:pt x="5112" y="6910"/>
                      <a:pt x="5139" y="6995"/>
                    </a:cubicBezTo>
                    <a:cubicBezTo>
                      <a:pt x="5139" y="7024"/>
                      <a:pt x="5169" y="7052"/>
                      <a:pt x="5169" y="7081"/>
                    </a:cubicBezTo>
                    <a:cubicBezTo>
                      <a:pt x="5311" y="7081"/>
                      <a:pt x="5482" y="7081"/>
                      <a:pt x="5653" y="7052"/>
                    </a:cubicBezTo>
                    <a:cubicBezTo>
                      <a:pt x="5626" y="7024"/>
                      <a:pt x="5626" y="6995"/>
                      <a:pt x="5653" y="6938"/>
                    </a:cubicBezTo>
                    <a:cubicBezTo>
                      <a:pt x="5797" y="6796"/>
                      <a:pt x="6026" y="6823"/>
                      <a:pt x="6197" y="6709"/>
                    </a:cubicBezTo>
                    <a:cubicBezTo>
                      <a:pt x="6567" y="6424"/>
                      <a:pt x="6224" y="6225"/>
                      <a:pt x="6597" y="5910"/>
                    </a:cubicBezTo>
                    <a:cubicBezTo>
                      <a:pt x="6711" y="5825"/>
                      <a:pt x="7110" y="5597"/>
                      <a:pt x="7309" y="5597"/>
                    </a:cubicBezTo>
                    <a:cubicBezTo>
                      <a:pt x="7339" y="5597"/>
                      <a:pt x="7366" y="5597"/>
                      <a:pt x="7396" y="5624"/>
                    </a:cubicBezTo>
                    <a:cubicBezTo>
                      <a:pt x="7853" y="5825"/>
                      <a:pt x="7739" y="6225"/>
                      <a:pt x="7510" y="6225"/>
                    </a:cubicBezTo>
                    <a:lnTo>
                      <a:pt x="7453" y="6225"/>
                    </a:lnTo>
                    <a:cubicBezTo>
                      <a:pt x="7423" y="6225"/>
                      <a:pt x="7339" y="6510"/>
                      <a:pt x="7252" y="6709"/>
                    </a:cubicBezTo>
                    <a:cubicBezTo>
                      <a:pt x="7453" y="6625"/>
                      <a:pt x="7624" y="6538"/>
                      <a:pt x="7823" y="6453"/>
                    </a:cubicBezTo>
                    <a:cubicBezTo>
                      <a:pt x="7853" y="6424"/>
                      <a:pt x="7853" y="6396"/>
                      <a:pt x="7880" y="6367"/>
                    </a:cubicBezTo>
                    <a:cubicBezTo>
                      <a:pt x="7937" y="6252"/>
                      <a:pt x="7994" y="6138"/>
                      <a:pt x="8051" y="6138"/>
                    </a:cubicBezTo>
                    <a:lnTo>
                      <a:pt x="8081" y="6138"/>
                    </a:lnTo>
                    <a:cubicBezTo>
                      <a:pt x="8109" y="6168"/>
                      <a:pt x="8138" y="6195"/>
                      <a:pt x="8138" y="6282"/>
                    </a:cubicBezTo>
                    <a:cubicBezTo>
                      <a:pt x="8280" y="6195"/>
                      <a:pt x="8394" y="6111"/>
                      <a:pt x="8538" y="6024"/>
                    </a:cubicBezTo>
                    <a:cubicBezTo>
                      <a:pt x="8538" y="5997"/>
                      <a:pt x="8538" y="5939"/>
                      <a:pt x="8508" y="5910"/>
                    </a:cubicBezTo>
                    <a:cubicBezTo>
                      <a:pt x="8424" y="5624"/>
                      <a:pt x="8223" y="5597"/>
                      <a:pt x="8024" y="5396"/>
                    </a:cubicBezTo>
                    <a:cubicBezTo>
                      <a:pt x="7967" y="5311"/>
                      <a:pt x="7937" y="5197"/>
                      <a:pt x="7910" y="5083"/>
                    </a:cubicBezTo>
                    <a:cubicBezTo>
                      <a:pt x="7823" y="4939"/>
                      <a:pt x="7681" y="4996"/>
                      <a:pt x="7480" y="4912"/>
                    </a:cubicBezTo>
                    <a:cubicBezTo>
                      <a:pt x="7024" y="4768"/>
                      <a:pt x="6939" y="4768"/>
                      <a:pt x="7480" y="4368"/>
                    </a:cubicBezTo>
                    <a:cubicBezTo>
                      <a:pt x="7681" y="4226"/>
                      <a:pt x="7823" y="4169"/>
                      <a:pt x="7967" y="4169"/>
                    </a:cubicBezTo>
                    <a:cubicBezTo>
                      <a:pt x="8138" y="4169"/>
                      <a:pt x="8310" y="4254"/>
                      <a:pt x="8508" y="4341"/>
                    </a:cubicBezTo>
                    <a:cubicBezTo>
                      <a:pt x="8794" y="4482"/>
                      <a:pt x="8794" y="4654"/>
                      <a:pt x="9166" y="4740"/>
                    </a:cubicBezTo>
                    <a:cubicBezTo>
                      <a:pt x="9337" y="4768"/>
                      <a:pt x="9422" y="4797"/>
                      <a:pt x="9509" y="4797"/>
                    </a:cubicBezTo>
                    <a:cubicBezTo>
                      <a:pt x="9593" y="4797"/>
                      <a:pt x="9680" y="4768"/>
                      <a:pt x="9794" y="4683"/>
                    </a:cubicBezTo>
                    <a:cubicBezTo>
                      <a:pt x="9908" y="4626"/>
                      <a:pt x="9966" y="4482"/>
                      <a:pt x="10080" y="4482"/>
                    </a:cubicBezTo>
                    <a:lnTo>
                      <a:pt x="10107" y="4482"/>
                    </a:lnTo>
                    <a:cubicBezTo>
                      <a:pt x="10564" y="3797"/>
                      <a:pt x="10907" y="2998"/>
                      <a:pt x="11050" y="2141"/>
                    </a:cubicBezTo>
                    <a:lnTo>
                      <a:pt x="11050" y="2141"/>
                    </a:lnTo>
                    <a:cubicBezTo>
                      <a:pt x="10907" y="2342"/>
                      <a:pt x="10879" y="2685"/>
                      <a:pt x="10594" y="2769"/>
                    </a:cubicBezTo>
                    <a:lnTo>
                      <a:pt x="10537" y="2769"/>
                    </a:lnTo>
                    <a:cubicBezTo>
                      <a:pt x="10393" y="2769"/>
                      <a:pt x="10393" y="2513"/>
                      <a:pt x="10251" y="2484"/>
                    </a:cubicBezTo>
                    <a:cubicBezTo>
                      <a:pt x="10137" y="2456"/>
                      <a:pt x="9794" y="2484"/>
                      <a:pt x="9680" y="2399"/>
                    </a:cubicBezTo>
                    <a:cubicBezTo>
                      <a:pt x="9337" y="2255"/>
                      <a:pt x="8337" y="1570"/>
                      <a:pt x="9280" y="1570"/>
                    </a:cubicBezTo>
                    <a:cubicBezTo>
                      <a:pt x="9395" y="1570"/>
                      <a:pt x="9737" y="1970"/>
                      <a:pt x="9966" y="1970"/>
                    </a:cubicBezTo>
                    <a:lnTo>
                      <a:pt x="10050" y="1970"/>
                    </a:lnTo>
                    <a:cubicBezTo>
                      <a:pt x="10678" y="1970"/>
                      <a:pt x="10564" y="1513"/>
                      <a:pt x="10822" y="1086"/>
                    </a:cubicBezTo>
                    <a:cubicBezTo>
                      <a:pt x="10964" y="857"/>
                      <a:pt x="11078" y="771"/>
                      <a:pt x="11135" y="771"/>
                    </a:cubicBezTo>
                    <a:lnTo>
                      <a:pt x="11165" y="771"/>
                    </a:lnTo>
                    <a:lnTo>
                      <a:pt x="110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37"/>
              <p:cNvSpPr/>
              <p:nvPr/>
            </p:nvSpPr>
            <p:spPr>
              <a:xfrm>
                <a:off x="4299841" y="518025"/>
                <a:ext cx="949592" cy="594093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5341" extrusionOk="0">
                    <a:moveTo>
                      <a:pt x="2970" y="144"/>
                    </a:moveTo>
                    <a:cubicBezTo>
                      <a:pt x="3169" y="144"/>
                      <a:pt x="4025" y="400"/>
                      <a:pt x="3911" y="487"/>
                    </a:cubicBezTo>
                    <a:cubicBezTo>
                      <a:pt x="3854" y="544"/>
                      <a:pt x="3769" y="544"/>
                      <a:pt x="3626" y="544"/>
                    </a:cubicBezTo>
                    <a:cubicBezTo>
                      <a:pt x="3283" y="544"/>
                      <a:pt x="2742" y="400"/>
                      <a:pt x="2913" y="144"/>
                    </a:cubicBezTo>
                    <a:close/>
                    <a:moveTo>
                      <a:pt x="4482" y="3684"/>
                    </a:moveTo>
                    <a:cubicBezTo>
                      <a:pt x="4683" y="3684"/>
                      <a:pt x="5110" y="4055"/>
                      <a:pt x="5110" y="4283"/>
                    </a:cubicBezTo>
                    <a:cubicBezTo>
                      <a:pt x="5083" y="4397"/>
                      <a:pt x="5053" y="4454"/>
                      <a:pt x="4969" y="4454"/>
                    </a:cubicBezTo>
                    <a:cubicBezTo>
                      <a:pt x="4740" y="4454"/>
                      <a:pt x="4311" y="4055"/>
                      <a:pt x="4368" y="3769"/>
                    </a:cubicBezTo>
                    <a:cubicBezTo>
                      <a:pt x="4368" y="3712"/>
                      <a:pt x="4425" y="3684"/>
                      <a:pt x="4482" y="3684"/>
                    </a:cubicBezTo>
                    <a:close/>
                    <a:moveTo>
                      <a:pt x="2655" y="3598"/>
                    </a:moveTo>
                    <a:cubicBezTo>
                      <a:pt x="2712" y="3627"/>
                      <a:pt x="2997" y="3970"/>
                      <a:pt x="2997" y="4027"/>
                    </a:cubicBezTo>
                    <a:cubicBezTo>
                      <a:pt x="3027" y="4198"/>
                      <a:pt x="3141" y="4370"/>
                      <a:pt x="3084" y="4511"/>
                    </a:cubicBezTo>
                    <a:cubicBezTo>
                      <a:pt x="3054" y="4541"/>
                      <a:pt x="3027" y="4568"/>
                      <a:pt x="2997" y="4568"/>
                    </a:cubicBezTo>
                    <a:cubicBezTo>
                      <a:pt x="2913" y="4568"/>
                      <a:pt x="2769" y="4313"/>
                      <a:pt x="2684" y="4084"/>
                    </a:cubicBezTo>
                    <a:cubicBezTo>
                      <a:pt x="2598" y="3826"/>
                      <a:pt x="2541" y="3598"/>
                      <a:pt x="2627" y="3598"/>
                    </a:cubicBezTo>
                    <a:close/>
                    <a:moveTo>
                      <a:pt x="2913" y="0"/>
                    </a:moveTo>
                    <a:cubicBezTo>
                      <a:pt x="2769" y="0"/>
                      <a:pt x="2627" y="0"/>
                      <a:pt x="2483" y="30"/>
                    </a:cubicBezTo>
                    <a:cubicBezTo>
                      <a:pt x="2399" y="258"/>
                      <a:pt x="1627" y="315"/>
                      <a:pt x="1485" y="315"/>
                    </a:cubicBezTo>
                    <a:cubicBezTo>
                      <a:pt x="1314" y="343"/>
                      <a:pt x="1170" y="544"/>
                      <a:pt x="1028" y="544"/>
                    </a:cubicBezTo>
                    <a:lnTo>
                      <a:pt x="942" y="544"/>
                    </a:lnTo>
                    <a:cubicBezTo>
                      <a:pt x="914" y="514"/>
                      <a:pt x="857" y="457"/>
                      <a:pt x="828" y="373"/>
                    </a:cubicBezTo>
                    <a:cubicBezTo>
                      <a:pt x="542" y="487"/>
                      <a:pt x="256" y="628"/>
                      <a:pt x="1" y="772"/>
                    </a:cubicBezTo>
                    <a:cubicBezTo>
                      <a:pt x="1" y="1286"/>
                      <a:pt x="58" y="1828"/>
                      <a:pt x="343" y="2314"/>
                    </a:cubicBezTo>
                    <a:cubicBezTo>
                      <a:pt x="428" y="2485"/>
                      <a:pt x="515" y="2542"/>
                      <a:pt x="599" y="2542"/>
                    </a:cubicBezTo>
                    <a:cubicBezTo>
                      <a:pt x="743" y="2542"/>
                      <a:pt x="857" y="2399"/>
                      <a:pt x="942" y="2341"/>
                    </a:cubicBezTo>
                    <a:cubicBezTo>
                      <a:pt x="1056" y="2257"/>
                      <a:pt x="1056" y="1999"/>
                      <a:pt x="1200" y="1999"/>
                    </a:cubicBezTo>
                    <a:cubicBezTo>
                      <a:pt x="1257" y="1999"/>
                      <a:pt x="1284" y="2113"/>
                      <a:pt x="1341" y="2113"/>
                    </a:cubicBezTo>
                    <a:cubicBezTo>
                      <a:pt x="1371" y="2143"/>
                      <a:pt x="1714" y="2314"/>
                      <a:pt x="1855" y="2314"/>
                    </a:cubicBezTo>
                    <a:lnTo>
                      <a:pt x="1885" y="2314"/>
                    </a:lnTo>
                    <a:cubicBezTo>
                      <a:pt x="2141" y="2314"/>
                      <a:pt x="2228" y="2143"/>
                      <a:pt x="2426" y="2113"/>
                    </a:cubicBezTo>
                    <a:cubicBezTo>
                      <a:pt x="2426" y="2113"/>
                      <a:pt x="2655" y="2086"/>
                      <a:pt x="2883" y="2086"/>
                    </a:cubicBezTo>
                    <a:cubicBezTo>
                      <a:pt x="3226" y="2086"/>
                      <a:pt x="3598" y="2143"/>
                      <a:pt x="3568" y="2428"/>
                    </a:cubicBezTo>
                    <a:cubicBezTo>
                      <a:pt x="3511" y="2657"/>
                      <a:pt x="2856" y="2798"/>
                      <a:pt x="2627" y="2999"/>
                    </a:cubicBezTo>
                    <a:cubicBezTo>
                      <a:pt x="2426" y="3198"/>
                      <a:pt x="2342" y="3198"/>
                      <a:pt x="2255" y="3513"/>
                    </a:cubicBezTo>
                    <a:cubicBezTo>
                      <a:pt x="2255" y="3570"/>
                      <a:pt x="2228" y="4397"/>
                      <a:pt x="2228" y="4397"/>
                    </a:cubicBezTo>
                    <a:cubicBezTo>
                      <a:pt x="2285" y="4740"/>
                      <a:pt x="2056" y="4541"/>
                      <a:pt x="2369" y="4854"/>
                    </a:cubicBezTo>
                    <a:cubicBezTo>
                      <a:pt x="2426" y="4911"/>
                      <a:pt x="2883" y="4884"/>
                      <a:pt x="2997" y="4941"/>
                    </a:cubicBezTo>
                    <a:cubicBezTo>
                      <a:pt x="3226" y="4998"/>
                      <a:pt x="3198" y="5340"/>
                      <a:pt x="3427" y="5340"/>
                    </a:cubicBezTo>
                    <a:cubicBezTo>
                      <a:pt x="3484" y="5340"/>
                      <a:pt x="3541" y="5311"/>
                      <a:pt x="3626" y="5283"/>
                    </a:cubicBezTo>
                    <a:cubicBezTo>
                      <a:pt x="3827" y="5197"/>
                      <a:pt x="3854" y="4884"/>
                      <a:pt x="3827" y="4712"/>
                    </a:cubicBezTo>
                    <a:cubicBezTo>
                      <a:pt x="3769" y="4541"/>
                      <a:pt x="3427" y="4541"/>
                      <a:pt x="3340" y="4397"/>
                    </a:cubicBezTo>
                    <a:cubicBezTo>
                      <a:pt x="3226" y="4169"/>
                      <a:pt x="3226" y="4027"/>
                      <a:pt x="3198" y="3769"/>
                    </a:cubicBezTo>
                    <a:cubicBezTo>
                      <a:pt x="3169" y="3541"/>
                      <a:pt x="2684" y="3456"/>
                      <a:pt x="3198" y="3228"/>
                    </a:cubicBezTo>
                    <a:cubicBezTo>
                      <a:pt x="3198" y="3228"/>
                      <a:pt x="3198" y="3198"/>
                      <a:pt x="3226" y="3198"/>
                    </a:cubicBezTo>
                    <a:cubicBezTo>
                      <a:pt x="3370" y="3198"/>
                      <a:pt x="3827" y="3513"/>
                      <a:pt x="3884" y="3570"/>
                    </a:cubicBezTo>
                    <a:cubicBezTo>
                      <a:pt x="4139" y="3856"/>
                      <a:pt x="3911" y="3856"/>
                      <a:pt x="4055" y="4169"/>
                    </a:cubicBezTo>
                    <a:cubicBezTo>
                      <a:pt x="4139" y="4340"/>
                      <a:pt x="4425" y="4340"/>
                      <a:pt x="4455" y="4541"/>
                    </a:cubicBezTo>
                    <a:cubicBezTo>
                      <a:pt x="4482" y="4683"/>
                      <a:pt x="3911" y="5197"/>
                      <a:pt x="4398" y="5197"/>
                    </a:cubicBezTo>
                    <a:lnTo>
                      <a:pt x="4539" y="5197"/>
                    </a:lnTo>
                    <a:cubicBezTo>
                      <a:pt x="4710" y="5169"/>
                      <a:pt x="5140" y="4541"/>
                      <a:pt x="5281" y="4340"/>
                    </a:cubicBezTo>
                    <a:cubicBezTo>
                      <a:pt x="5425" y="4112"/>
                      <a:pt x="5197" y="3712"/>
                      <a:pt x="5510" y="3712"/>
                    </a:cubicBezTo>
                    <a:cubicBezTo>
                      <a:pt x="5597" y="3712"/>
                      <a:pt x="5738" y="3742"/>
                      <a:pt x="5939" y="3826"/>
                    </a:cubicBezTo>
                    <a:cubicBezTo>
                      <a:pt x="6853" y="4169"/>
                      <a:pt x="5597" y="4198"/>
                      <a:pt x="5852" y="4797"/>
                    </a:cubicBezTo>
                    <a:cubicBezTo>
                      <a:pt x="5967" y="5025"/>
                      <a:pt x="6081" y="5112"/>
                      <a:pt x="6195" y="5112"/>
                    </a:cubicBezTo>
                    <a:cubicBezTo>
                      <a:pt x="6339" y="5112"/>
                      <a:pt x="6481" y="4968"/>
                      <a:pt x="6595" y="4797"/>
                    </a:cubicBezTo>
                    <a:cubicBezTo>
                      <a:pt x="6709" y="4655"/>
                      <a:pt x="6796" y="4484"/>
                      <a:pt x="6796" y="4484"/>
                    </a:cubicBezTo>
                    <a:lnTo>
                      <a:pt x="6796" y="4484"/>
                    </a:lnTo>
                    <a:cubicBezTo>
                      <a:pt x="6766" y="4827"/>
                      <a:pt x="7166" y="5283"/>
                      <a:pt x="7481" y="5283"/>
                    </a:cubicBezTo>
                    <a:cubicBezTo>
                      <a:pt x="7508" y="5283"/>
                      <a:pt x="7794" y="4740"/>
                      <a:pt x="7794" y="4712"/>
                    </a:cubicBezTo>
                    <a:cubicBezTo>
                      <a:pt x="7824" y="4655"/>
                      <a:pt x="7881" y="4626"/>
                      <a:pt x="7938" y="4626"/>
                    </a:cubicBezTo>
                    <a:cubicBezTo>
                      <a:pt x="7965" y="4626"/>
                      <a:pt x="7995" y="4655"/>
                      <a:pt x="7995" y="4655"/>
                    </a:cubicBezTo>
                    <a:lnTo>
                      <a:pt x="8079" y="4655"/>
                    </a:lnTo>
                    <a:cubicBezTo>
                      <a:pt x="8137" y="4655"/>
                      <a:pt x="8166" y="4626"/>
                      <a:pt x="8109" y="4454"/>
                    </a:cubicBezTo>
                    <a:cubicBezTo>
                      <a:pt x="8109" y="4427"/>
                      <a:pt x="8052" y="4427"/>
                      <a:pt x="8022" y="4427"/>
                    </a:cubicBezTo>
                    <a:lnTo>
                      <a:pt x="7824" y="4427"/>
                    </a:lnTo>
                    <a:cubicBezTo>
                      <a:pt x="7623" y="4427"/>
                      <a:pt x="7481" y="4397"/>
                      <a:pt x="7709" y="4055"/>
                    </a:cubicBezTo>
                    <a:cubicBezTo>
                      <a:pt x="7908" y="3769"/>
                      <a:pt x="8251" y="3913"/>
                      <a:pt x="8536" y="3799"/>
                    </a:cubicBezTo>
                    <a:cubicBezTo>
                      <a:pt x="8395" y="3483"/>
                      <a:pt x="8251" y="3171"/>
                      <a:pt x="8052" y="2885"/>
                    </a:cubicBezTo>
                    <a:cubicBezTo>
                      <a:pt x="7881" y="2600"/>
                      <a:pt x="7680" y="2314"/>
                      <a:pt x="7451" y="2056"/>
                    </a:cubicBezTo>
                    <a:cubicBezTo>
                      <a:pt x="7424" y="2056"/>
                      <a:pt x="7367" y="2029"/>
                      <a:pt x="7310" y="2029"/>
                    </a:cubicBezTo>
                    <a:cubicBezTo>
                      <a:pt x="7253" y="2029"/>
                      <a:pt x="7196" y="2056"/>
                      <a:pt x="7138" y="2056"/>
                    </a:cubicBezTo>
                    <a:lnTo>
                      <a:pt x="7052" y="2056"/>
                    </a:lnTo>
                    <a:cubicBezTo>
                      <a:pt x="6796" y="2056"/>
                      <a:pt x="6796" y="1857"/>
                      <a:pt x="6910" y="1656"/>
                    </a:cubicBezTo>
                    <a:cubicBezTo>
                      <a:pt x="6910" y="1629"/>
                      <a:pt x="6937" y="1572"/>
                      <a:pt x="6967" y="1542"/>
                    </a:cubicBezTo>
                    <a:cubicBezTo>
                      <a:pt x="6823" y="1428"/>
                      <a:pt x="6652" y="1314"/>
                      <a:pt x="6510" y="1199"/>
                    </a:cubicBezTo>
                    <a:cubicBezTo>
                      <a:pt x="6366" y="1343"/>
                      <a:pt x="6366" y="1542"/>
                      <a:pt x="6453" y="1800"/>
                    </a:cubicBezTo>
                    <a:cubicBezTo>
                      <a:pt x="6510" y="1971"/>
                      <a:pt x="6739" y="2086"/>
                      <a:pt x="6709" y="2284"/>
                    </a:cubicBezTo>
                    <a:cubicBezTo>
                      <a:pt x="6682" y="2399"/>
                      <a:pt x="6510" y="2341"/>
                      <a:pt x="6396" y="2428"/>
                    </a:cubicBezTo>
                    <a:cubicBezTo>
                      <a:pt x="6366" y="2428"/>
                      <a:pt x="6053" y="3228"/>
                      <a:pt x="5996" y="3255"/>
                    </a:cubicBezTo>
                    <a:cubicBezTo>
                      <a:pt x="5910" y="3285"/>
                      <a:pt x="5852" y="3285"/>
                      <a:pt x="5795" y="3285"/>
                    </a:cubicBezTo>
                    <a:cubicBezTo>
                      <a:pt x="5510" y="3285"/>
                      <a:pt x="5425" y="2885"/>
                      <a:pt x="5396" y="2627"/>
                    </a:cubicBezTo>
                    <a:cubicBezTo>
                      <a:pt x="5339" y="2029"/>
                      <a:pt x="5624" y="1885"/>
                      <a:pt x="5368" y="1314"/>
                    </a:cubicBezTo>
                    <a:cubicBezTo>
                      <a:pt x="5254" y="1058"/>
                      <a:pt x="5026" y="601"/>
                      <a:pt x="4740" y="286"/>
                    </a:cubicBezTo>
                    <a:cubicBezTo>
                      <a:pt x="4425" y="201"/>
                      <a:pt x="4112" y="114"/>
                      <a:pt x="3797" y="57"/>
                    </a:cubicBezTo>
                    <a:cubicBezTo>
                      <a:pt x="3740" y="87"/>
                      <a:pt x="3712" y="87"/>
                      <a:pt x="3655" y="87"/>
                    </a:cubicBezTo>
                    <a:lnTo>
                      <a:pt x="3511" y="87"/>
                    </a:lnTo>
                    <a:cubicBezTo>
                      <a:pt x="3427" y="57"/>
                      <a:pt x="3370" y="57"/>
                      <a:pt x="3313" y="30"/>
                    </a:cubicBezTo>
                    <a:cubicBezTo>
                      <a:pt x="3169" y="0"/>
                      <a:pt x="3054" y="0"/>
                      <a:pt x="2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37"/>
              <p:cNvSpPr/>
              <p:nvPr/>
            </p:nvSpPr>
            <p:spPr>
              <a:xfrm>
                <a:off x="3953575" y="867295"/>
                <a:ext cx="495541" cy="403552"/>
              </a:xfrm>
              <a:custGeom>
                <a:avLst/>
                <a:gdLst/>
                <a:ahLst/>
                <a:cxnLst/>
                <a:rect l="l" t="t" r="r" b="b"/>
                <a:pathLst>
                  <a:path w="4455" h="3628" extrusionOk="0">
                    <a:moveTo>
                      <a:pt x="3799" y="487"/>
                    </a:moveTo>
                    <a:cubicBezTo>
                      <a:pt x="3913" y="487"/>
                      <a:pt x="4084" y="972"/>
                      <a:pt x="4055" y="1001"/>
                    </a:cubicBezTo>
                    <a:cubicBezTo>
                      <a:pt x="3883" y="1200"/>
                      <a:pt x="3769" y="1287"/>
                      <a:pt x="3685" y="1287"/>
                    </a:cubicBezTo>
                    <a:cubicBezTo>
                      <a:pt x="3484" y="1287"/>
                      <a:pt x="3484" y="887"/>
                      <a:pt x="3769" y="515"/>
                    </a:cubicBezTo>
                    <a:cubicBezTo>
                      <a:pt x="3769" y="487"/>
                      <a:pt x="3769" y="487"/>
                      <a:pt x="3799" y="487"/>
                    </a:cubicBezTo>
                    <a:close/>
                    <a:moveTo>
                      <a:pt x="2942" y="1"/>
                    </a:moveTo>
                    <a:cubicBezTo>
                      <a:pt x="2828" y="1"/>
                      <a:pt x="2684" y="58"/>
                      <a:pt x="2570" y="88"/>
                    </a:cubicBezTo>
                    <a:cubicBezTo>
                      <a:pt x="1942" y="373"/>
                      <a:pt x="2170" y="602"/>
                      <a:pt x="1915" y="1116"/>
                    </a:cubicBezTo>
                    <a:cubicBezTo>
                      <a:pt x="1857" y="1257"/>
                      <a:pt x="1371" y="1858"/>
                      <a:pt x="1229" y="1885"/>
                    </a:cubicBezTo>
                    <a:lnTo>
                      <a:pt x="1172" y="1885"/>
                    </a:lnTo>
                    <a:cubicBezTo>
                      <a:pt x="743" y="1885"/>
                      <a:pt x="914" y="1515"/>
                      <a:pt x="830" y="1287"/>
                    </a:cubicBezTo>
                    <a:cubicBezTo>
                      <a:pt x="715" y="1029"/>
                      <a:pt x="830" y="659"/>
                      <a:pt x="457" y="572"/>
                    </a:cubicBezTo>
                    <a:cubicBezTo>
                      <a:pt x="172" y="1287"/>
                      <a:pt x="0" y="2086"/>
                      <a:pt x="0" y="2913"/>
                    </a:cubicBezTo>
                    <a:lnTo>
                      <a:pt x="0" y="3084"/>
                    </a:lnTo>
                    <a:lnTo>
                      <a:pt x="30" y="3084"/>
                    </a:lnTo>
                    <a:cubicBezTo>
                      <a:pt x="87" y="3084"/>
                      <a:pt x="172" y="3114"/>
                      <a:pt x="316" y="3171"/>
                    </a:cubicBezTo>
                    <a:cubicBezTo>
                      <a:pt x="487" y="3228"/>
                      <a:pt x="571" y="3628"/>
                      <a:pt x="857" y="3628"/>
                    </a:cubicBezTo>
                    <a:cubicBezTo>
                      <a:pt x="971" y="3628"/>
                      <a:pt x="1058" y="3598"/>
                      <a:pt x="1200" y="3514"/>
                    </a:cubicBezTo>
                    <a:cubicBezTo>
                      <a:pt x="1314" y="3427"/>
                      <a:pt x="1229" y="3199"/>
                      <a:pt x="1314" y="3141"/>
                    </a:cubicBezTo>
                    <a:cubicBezTo>
                      <a:pt x="1401" y="3057"/>
                      <a:pt x="1686" y="2943"/>
                      <a:pt x="1771" y="2856"/>
                    </a:cubicBezTo>
                    <a:cubicBezTo>
                      <a:pt x="2113" y="2600"/>
                      <a:pt x="2428" y="2513"/>
                      <a:pt x="2771" y="2315"/>
                    </a:cubicBezTo>
                    <a:cubicBezTo>
                      <a:pt x="2942" y="2200"/>
                      <a:pt x="2999" y="1885"/>
                      <a:pt x="3141" y="1801"/>
                    </a:cubicBezTo>
                    <a:cubicBezTo>
                      <a:pt x="3171" y="1801"/>
                      <a:pt x="3198" y="1771"/>
                      <a:pt x="3255" y="1771"/>
                    </a:cubicBezTo>
                    <a:cubicBezTo>
                      <a:pt x="3285" y="1771"/>
                      <a:pt x="3312" y="1801"/>
                      <a:pt x="3369" y="1801"/>
                    </a:cubicBezTo>
                    <a:lnTo>
                      <a:pt x="3456" y="1801"/>
                    </a:lnTo>
                    <a:cubicBezTo>
                      <a:pt x="3484" y="1801"/>
                      <a:pt x="3513" y="1801"/>
                      <a:pt x="3513" y="1771"/>
                    </a:cubicBezTo>
                    <a:cubicBezTo>
                      <a:pt x="3856" y="1515"/>
                      <a:pt x="4454" y="1173"/>
                      <a:pt x="4340" y="572"/>
                    </a:cubicBezTo>
                    <a:cubicBezTo>
                      <a:pt x="4283" y="259"/>
                      <a:pt x="4055" y="202"/>
                      <a:pt x="3856" y="202"/>
                    </a:cubicBezTo>
                    <a:lnTo>
                      <a:pt x="3628" y="202"/>
                    </a:lnTo>
                    <a:cubicBezTo>
                      <a:pt x="3570" y="202"/>
                      <a:pt x="3513" y="229"/>
                      <a:pt x="3484" y="229"/>
                    </a:cubicBezTo>
                    <a:lnTo>
                      <a:pt x="3456" y="229"/>
                    </a:lnTo>
                    <a:cubicBezTo>
                      <a:pt x="3399" y="202"/>
                      <a:pt x="3141" y="1"/>
                      <a:pt x="29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75" name="Google Shape;5875;p37"/>
            <p:cNvSpPr/>
            <p:nvPr/>
          </p:nvSpPr>
          <p:spPr>
            <a:xfrm>
              <a:off x="7713657" y="4124377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7"/>
            <p:cNvSpPr/>
            <p:nvPr/>
          </p:nvSpPr>
          <p:spPr>
            <a:xfrm>
              <a:off x="4876922" y="583050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C73816E-806C-4699-59F0-648AF4EE1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196" y="0"/>
            <a:ext cx="4191552" cy="11942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5" name="Google Shape;600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006" name="Google Shape;6006;p40"/>
          <p:cNvSpPr txBox="1"/>
          <p:nvPr/>
        </p:nvSpPr>
        <p:spPr>
          <a:xfrm>
            <a:off x="6464625" y="1393893"/>
            <a:ext cx="16197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s-CR" sz="2000" dirty="0" err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Model</a:t>
            </a:r>
            <a:r>
              <a:rPr lang="es-CR" sz="20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s-CR" sz="2000" dirty="0" err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Building</a:t>
            </a:r>
            <a:endParaRPr sz="20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07" name="Google Shape;6007;p40"/>
          <p:cNvSpPr txBox="1"/>
          <p:nvPr/>
        </p:nvSpPr>
        <p:spPr>
          <a:xfrm>
            <a:off x="6464625" y="2902226"/>
            <a:ext cx="1619700" cy="591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0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Results</a:t>
            </a:r>
            <a:r>
              <a:rPr lang="es-CR" sz="2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&amp; </a:t>
            </a:r>
            <a:r>
              <a:rPr lang="es-CR" sz="20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Analysis</a:t>
            </a:r>
            <a:endParaRPr sz="20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08" name="Google Shape;6008;p40"/>
          <p:cNvSpPr txBox="1"/>
          <p:nvPr/>
        </p:nvSpPr>
        <p:spPr>
          <a:xfrm>
            <a:off x="6241425" y="2030244"/>
            <a:ext cx="2066100" cy="51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R" sz="1100" dirty="0">
                <a:solidFill>
                  <a:schemeClr val="dk1"/>
                </a:solidFill>
                <a:latin typeface="Nunito"/>
              </a:rPr>
              <a:t>K-</a:t>
            </a:r>
            <a:r>
              <a:rPr lang="es-CR" sz="1100" dirty="0" err="1">
                <a:solidFill>
                  <a:schemeClr val="dk1"/>
                </a:solidFill>
                <a:latin typeface="Nunito"/>
              </a:rPr>
              <a:t>Means</a:t>
            </a:r>
            <a:r>
              <a:rPr lang="es-CR" sz="1100" dirty="0">
                <a:solidFill>
                  <a:schemeClr val="dk1"/>
                </a:solidFill>
                <a:latin typeface="Nunito"/>
              </a:rPr>
              <a:t> </a:t>
            </a:r>
            <a:r>
              <a:rPr lang="es-CR" sz="1100" dirty="0" err="1">
                <a:solidFill>
                  <a:schemeClr val="dk1"/>
                </a:solidFill>
                <a:latin typeface="Nunito"/>
              </a:rPr>
              <a:t>Clustering</a:t>
            </a:r>
            <a:r>
              <a:rPr lang="es-CR" sz="1100" dirty="0">
                <a:solidFill>
                  <a:schemeClr val="dk1"/>
                </a:solidFill>
                <a:latin typeface="Nunito"/>
              </a:rPr>
              <a:t> (</a:t>
            </a:r>
            <a:r>
              <a:rPr lang="es-CR" sz="1100" dirty="0" err="1">
                <a:solidFill>
                  <a:schemeClr val="dk1"/>
                </a:solidFill>
                <a:latin typeface="Nunito"/>
              </a:rPr>
              <a:t>unsupervised</a:t>
            </a:r>
            <a:r>
              <a:rPr lang="es-CR" sz="1100" dirty="0">
                <a:solidFill>
                  <a:schemeClr val="dk1"/>
                </a:solidFill>
                <a:latin typeface="Nunito"/>
              </a:rPr>
              <a:t>).</a:t>
            </a:r>
            <a:endParaRPr sz="1100" dirty="0">
              <a:solidFill>
                <a:schemeClr val="dk1"/>
              </a:solidFill>
              <a:latin typeface="Nunito"/>
              <a:sym typeface="Nunito"/>
            </a:endParaRPr>
          </a:p>
        </p:txBody>
      </p:sp>
      <p:sp>
        <p:nvSpPr>
          <p:cNvPr id="6009" name="Google Shape;6009;p40"/>
          <p:cNvSpPr txBox="1"/>
          <p:nvPr/>
        </p:nvSpPr>
        <p:spPr>
          <a:xfrm>
            <a:off x="6111422" y="3592479"/>
            <a:ext cx="2326105" cy="51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Python,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Scikit-learn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KMeans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StandardScaler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PCA),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Matplotlib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Seaborn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10" name="Google Shape;6010;p40"/>
          <p:cNvSpPr txBox="1"/>
          <p:nvPr/>
        </p:nvSpPr>
        <p:spPr>
          <a:xfrm>
            <a:off x="1042475" y="1393893"/>
            <a:ext cx="1619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s-CR" sz="2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Processing</a:t>
            </a:r>
            <a:endParaRPr sz="20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1" name="Google Shape;6011;p40"/>
          <p:cNvSpPr txBox="1"/>
          <p:nvPr/>
        </p:nvSpPr>
        <p:spPr>
          <a:xfrm>
            <a:off x="1042475" y="2978343"/>
            <a:ext cx="1619700" cy="5157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s-CR" sz="2000" dirty="0" err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Anomaly</a:t>
            </a:r>
            <a:r>
              <a:rPr lang="es-CR" sz="20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s-CR" sz="2000" dirty="0" err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Detection</a:t>
            </a:r>
            <a:endParaRPr sz="20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2" name="Google Shape;6012;p40"/>
          <p:cNvSpPr txBox="1"/>
          <p:nvPr/>
        </p:nvSpPr>
        <p:spPr>
          <a:xfrm>
            <a:off x="819275" y="2030244"/>
            <a:ext cx="2066100" cy="87198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Loaded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82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channels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stacked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them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into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time-series </a:t>
            </a:r>
            <a:r>
              <a:rPr lang="es-CR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arrays</a:t>
            </a:r>
            <a:r>
              <a:rPr lang="es-CR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13" name="Google Shape;6013;p40"/>
          <p:cNvSpPr txBox="1"/>
          <p:nvPr/>
        </p:nvSpPr>
        <p:spPr>
          <a:xfrm>
            <a:off x="819275" y="3557694"/>
            <a:ext cx="2066100" cy="51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R" sz="1100" dirty="0" err="1">
                <a:solidFill>
                  <a:schemeClr val="dk1"/>
                </a:solidFill>
                <a:latin typeface="Nunito"/>
              </a:rPr>
              <a:t>Distance-based</a:t>
            </a:r>
            <a:r>
              <a:rPr lang="es-CR" sz="1100" dirty="0">
                <a:solidFill>
                  <a:schemeClr val="dk1"/>
                </a:solidFill>
                <a:latin typeface="Nunito"/>
              </a:rPr>
              <a:t> </a:t>
            </a:r>
            <a:r>
              <a:rPr lang="es-CR" sz="1100" dirty="0" err="1">
                <a:solidFill>
                  <a:schemeClr val="dk1"/>
                </a:solidFill>
                <a:latin typeface="Nunito"/>
              </a:rPr>
              <a:t>anomaly</a:t>
            </a:r>
            <a:r>
              <a:rPr lang="es-CR" sz="1100" dirty="0">
                <a:solidFill>
                  <a:schemeClr val="dk1"/>
                </a:solidFill>
                <a:latin typeface="Nunito"/>
              </a:rPr>
              <a:t> </a:t>
            </a:r>
            <a:r>
              <a:rPr lang="es-CR" sz="1100" dirty="0" err="1">
                <a:solidFill>
                  <a:schemeClr val="dk1"/>
                </a:solidFill>
                <a:latin typeface="Nunito"/>
              </a:rPr>
              <a:t>scoring</a:t>
            </a:r>
            <a:r>
              <a:rPr lang="es-CR" sz="1100" dirty="0">
                <a:solidFill>
                  <a:schemeClr val="dk1"/>
                </a:solidFill>
                <a:latin typeface="Nunito"/>
              </a:rPr>
              <a:t>.</a:t>
            </a:r>
            <a:endParaRPr sz="1100" dirty="0">
              <a:solidFill>
                <a:schemeClr val="dk1"/>
              </a:solidFill>
              <a:latin typeface="Nunito"/>
              <a:sym typeface="Nunito"/>
            </a:endParaRPr>
          </a:p>
        </p:txBody>
      </p:sp>
      <p:grpSp>
        <p:nvGrpSpPr>
          <p:cNvPr id="6014" name="Google Shape;6014;p40"/>
          <p:cNvGrpSpPr/>
          <p:nvPr/>
        </p:nvGrpSpPr>
        <p:grpSpPr>
          <a:xfrm>
            <a:off x="3122851" y="1371941"/>
            <a:ext cx="2906127" cy="2905900"/>
            <a:chOff x="3442391" y="1438013"/>
            <a:chExt cx="2267400" cy="2267400"/>
          </a:xfrm>
        </p:grpSpPr>
        <p:sp>
          <p:nvSpPr>
            <p:cNvPr id="6015" name="Google Shape;6015;p40"/>
            <p:cNvSpPr/>
            <p:nvPr/>
          </p:nvSpPr>
          <p:spPr>
            <a:xfrm>
              <a:off x="3442391" y="1438013"/>
              <a:ext cx="2267400" cy="22674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40"/>
            <p:cNvSpPr/>
            <p:nvPr/>
          </p:nvSpPr>
          <p:spPr>
            <a:xfrm>
              <a:off x="3566437" y="1562046"/>
              <a:ext cx="2019600" cy="2019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40"/>
            <p:cNvSpPr/>
            <p:nvPr/>
          </p:nvSpPr>
          <p:spPr>
            <a:xfrm>
              <a:off x="3987913" y="1983543"/>
              <a:ext cx="1176300" cy="117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40"/>
            <p:cNvSpPr/>
            <p:nvPr/>
          </p:nvSpPr>
          <p:spPr>
            <a:xfrm>
              <a:off x="4060345" y="2049189"/>
              <a:ext cx="1044900" cy="104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9" name="Google Shape;6019;p40"/>
            <p:cNvGrpSpPr/>
            <p:nvPr/>
          </p:nvGrpSpPr>
          <p:grpSpPr>
            <a:xfrm>
              <a:off x="4129201" y="2135556"/>
              <a:ext cx="882252" cy="875301"/>
              <a:chOff x="3766325" y="2154400"/>
              <a:chExt cx="1619703" cy="1606942"/>
            </a:xfrm>
          </p:grpSpPr>
          <p:sp>
            <p:nvSpPr>
              <p:cNvPr id="6020" name="Google Shape;6020;p40"/>
              <p:cNvSpPr/>
              <p:nvPr/>
            </p:nvSpPr>
            <p:spPr>
              <a:xfrm>
                <a:off x="3766325" y="2154400"/>
                <a:ext cx="1619703" cy="1606942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3400" extrusionOk="0">
                    <a:moveTo>
                      <a:pt x="1693" y="1"/>
                    </a:moveTo>
                    <a:cubicBezTo>
                      <a:pt x="774" y="1"/>
                      <a:pt x="28" y="760"/>
                      <a:pt x="28" y="1687"/>
                    </a:cubicBezTo>
                    <a:cubicBezTo>
                      <a:pt x="1" y="2628"/>
                      <a:pt x="771" y="3400"/>
                      <a:pt x="1714" y="3400"/>
                    </a:cubicBezTo>
                    <a:cubicBezTo>
                      <a:pt x="2655" y="3400"/>
                      <a:pt x="3427" y="2658"/>
                      <a:pt x="3427" y="1714"/>
                    </a:cubicBezTo>
                    <a:cubicBezTo>
                      <a:pt x="3427" y="773"/>
                      <a:pt x="2685" y="1"/>
                      <a:pt x="1741" y="1"/>
                    </a:cubicBezTo>
                    <a:cubicBezTo>
                      <a:pt x="1725" y="1"/>
                      <a:pt x="1709" y="1"/>
                      <a:pt x="1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40"/>
              <p:cNvSpPr/>
              <p:nvPr/>
            </p:nvSpPr>
            <p:spPr>
              <a:xfrm>
                <a:off x="3793265" y="2573622"/>
                <a:ext cx="1579057" cy="418278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885" extrusionOk="0">
                    <a:moveTo>
                      <a:pt x="3055" y="0"/>
                    </a:moveTo>
                    <a:cubicBezTo>
                      <a:pt x="2541" y="0"/>
                      <a:pt x="2198" y="199"/>
                      <a:pt x="1371" y="256"/>
                    </a:cubicBezTo>
                    <a:cubicBezTo>
                      <a:pt x="1285" y="286"/>
                      <a:pt x="1200" y="286"/>
                      <a:pt x="1113" y="286"/>
                    </a:cubicBezTo>
                    <a:cubicBezTo>
                      <a:pt x="828" y="286"/>
                      <a:pt x="599" y="229"/>
                      <a:pt x="428" y="199"/>
                    </a:cubicBezTo>
                    <a:cubicBezTo>
                      <a:pt x="314" y="172"/>
                      <a:pt x="200" y="142"/>
                      <a:pt x="115" y="115"/>
                    </a:cubicBezTo>
                    <a:cubicBezTo>
                      <a:pt x="58" y="229"/>
                      <a:pt x="28" y="313"/>
                      <a:pt x="1" y="428"/>
                    </a:cubicBezTo>
                    <a:cubicBezTo>
                      <a:pt x="172" y="400"/>
                      <a:pt x="371" y="371"/>
                      <a:pt x="572" y="371"/>
                    </a:cubicBezTo>
                    <a:lnTo>
                      <a:pt x="800" y="371"/>
                    </a:lnTo>
                    <a:cubicBezTo>
                      <a:pt x="1371" y="428"/>
                      <a:pt x="1799" y="884"/>
                      <a:pt x="2312" y="884"/>
                    </a:cubicBezTo>
                    <a:cubicBezTo>
                      <a:pt x="2370" y="884"/>
                      <a:pt x="2427" y="884"/>
                      <a:pt x="2513" y="857"/>
                    </a:cubicBezTo>
                    <a:cubicBezTo>
                      <a:pt x="2769" y="800"/>
                      <a:pt x="3084" y="686"/>
                      <a:pt x="3340" y="542"/>
                    </a:cubicBezTo>
                    <a:cubicBezTo>
                      <a:pt x="3313" y="343"/>
                      <a:pt x="3256" y="172"/>
                      <a:pt x="3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40"/>
              <p:cNvSpPr/>
              <p:nvPr/>
            </p:nvSpPr>
            <p:spPr>
              <a:xfrm>
                <a:off x="3779559" y="2856254"/>
                <a:ext cx="1606469" cy="50051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1059" extrusionOk="0">
                    <a:moveTo>
                      <a:pt x="0" y="1"/>
                    </a:moveTo>
                    <a:lnTo>
                      <a:pt x="0" y="202"/>
                    </a:lnTo>
                    <a:lnTo>
                      <a:pt x="0" y="229"/>
                    </a:lnTo>
                    <a:cubicBezTo>
                      <a:pt x="0" y="430"/>
                      <a:pt x="30" y="629"/>
                      <a:pt x="114" y="830"/>
                    </a:cubicBezTo>
                    <a:cubicBezTo>
                      <a:pt x="201" y="830"/>
                      <a:pt x="286" y="800"/>
                      <a:pt x="400" y="800"/>
                    </a:cubicBezTo>
                    <a:lnTo>
                      <a:pt x="571" y="800"/>
                    </a:lnTo>
                    <a:cubicBezTo>
                      <a:pt x="1199" y="857"/>
                      <a:pt x="1713" y="1058"/>
                      <a:pt x="2227" y="1058"/>
                    </a:cubicBezTo>
                    <a:cubicBezTo>
                      <a:pt x="2399" y="1058"/>
                      <a:pt x="2570" y="1029"/>
                      <a:pt x="2741" y="972"/>
                    </a:cubicBezTo>
                    <a:cubicBezTo>
                      <a:pt x="2885" y="944"/>
                      <a:pt x="3027" y="944"/>
                      <a:pt x="3171" y="944"/>
                    </a:cubicBezTo>
                    <a:lnTo>
                      <a:pt x="3228" y="944"/>
                    </a:lnTo>
                    <a:cubicBezTo>
                      <a:pt x="3342" y="716"/>
                      <a:pt x="3399" y="487"/>
                      <a:pt x="3399" y="229"/>
                    </a:cubicBezTo>
                    <a:lnTo>
                      <a:pt x="3399" y="202"/>
                    </a:lnTo>
                    <a:cubicBezTo>
                      <a:pt x="3369" y="202"/>
                      <a:pt x="3369" y="229"/>
                      <a:pt x="3342" y="229"/>
                    </a:cubicBezTo>
                    <a:cubicBezTo>
                      <a:pt x="2999" y="373"/>
                      <a:pt x="2741" y="487"/>
                      <a:pt x="2371" y="487"/>
                    </a:cubicBezTo>
                    <a:cubicBezTo>
                      <a:pt x="2056" y="487"/>
                      <a:pt x="1713" y="401"/>
                      <a:pt x="1199" y="259"/>
                    </a:cubicBezTo>
                    <a:cubicBezTo>
                      <a:pt x="658" y="58"/>
                      <a:pt x="373" y="1"/>
                      <a:pt x="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40"/>
              <p:cNvSpPr/>
              <p:nvPr/>
            </p:nvSpPr>
            <p:spPr>
              <a:xfrm>
                <a:off x="4225248" y="3680047"/>
                <a:ext cx="621036" cy="81292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9" y="115"/>
                      <a:pt x="457" y="172"/>
                      <a:pt x="743" y="172"/>
                    </a:cubicBezTo>
                    <a:cubicBezTo>
                      <a:pt x="942" y="172"/>
                      <a:pt x="1143" y="142"/>
                      <a:pt x="1314" y="85"/>
                    </a:cubicBezTo>
                    <a:cubicBezTo>
                      <a:pt x="1257" y="85"/>
                      <a:pt x="1200" y="85"/>
                      <a:pt x="1113" y="58"/>
                    </a:cubicBezTo>
                    <a:cubicBezTo>
                      <a:pt x="629" y="58"/>
                      <a:pt x="286" y="28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40"/>
              <p:cNvSpPr/>
              <p:nvPr/>
            </p:nvSpPr>
            <p:spPr>
              <a:xfrm>
                <a:off x="3874557" y="2154873"/>
                <a:ext cx="1362592" cy="43198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914" extrusionOk="0">
                    <a:moveTo>
                      <a:pt x="1485" y="0"/>
                    </a:moveTo>
                    <a:cubicBezTo>
                      <a:pt x="857" y="0"/>
                      <a:pt x="286" y="343"/>
                      <a:pt x="0" y="886"/>
                    </a:cubicBezTo>
                    <a:cubicBezTo>
                      <a:pt x="114" y="914"/>
                      <a:pt x="229" y="914"/>
                      <a:pt x="343" y="914"/>
                    </a:cubicBezTo>
                    <a:cubicBezTo>
                      <a:pt x="542" y="914"/>
                      <a:pt x="743" y="886"/>
                      <a:pt x="971" y="800"/>
                    </a:cubicBezTo>
                    <a:cubicBezTo>
                      <a:pt x="1512" y="601"/>
                      <a:pt x="1770" y="514"/>
                      <a:pt x="1969" y="514"/>
                    </a:cubicBezTo>
                    <a:cubicBezTo>
                      <a:pt x="2227" y="514"/>
                      <a:pt x="2341" y="628"/>
                      <a:pt x="2741" y="685"/>
                    </a:cubicBezTo>
                    <a:cubicBezTo>
                      <a:pt x="2769" y="715"/>
                      <a:pt x="2826" y="715"/>
                      <a:pt x="2883" y="715"/>
                    </a:cubicBezTo>
                    <a:cubicBezTo>
                      <a:pt x="2570" y="286"/>
                      <a:pt x="2083" y="0"/>
                      <a:pt x="1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40"/>
              <p:cNvSpPr/>
              <p:nvPr/>
            </p:nvSpPr>
            <p:spPr>
              <a:xfrm>
                <a:off x="3941198" y="3423409"/>
                <a:ext cx="1174958" cy="189052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400" extrusionOk="0">
                    <a:moveTo>
                      <a:pt x="343" y="0"/>
                    </a:moveTo>
                    <a:cubicBezTo>
                      <a:pt x="229" y="0"/>
                      <a:pt x="115" y="30"/>
                      <a:pt x="1" y="30"/>
                    </a:cubicBezTo>
                    <a:cubicBezTo>
                      <a:pt x="88" y="171"/>
                      <a:pt x="229" y="315"/>
                      <a:pt x="373" y="400"/>
                    </a:cubicBezTo>
                    <a:cubicBezTo>
                      <a:pt x="629" y="343"/>
                      <a:pt x="887" y="315"/>
                      <a:pt x="1173" y="315"/>
                    </a:cubicBezTo>
                    <a:cubicBezTo>
                      <a:pt x="1543" y="315"/>
                      <a:pt x="1972" y="372"/>
                      <a:pt x="2342" y="400"/>
                    </a:cubicBezTo>
                    <a:cubicBezTo>
                      <a:pt x="2399" y="372"/>
                      <a:pt x="2429" y="315"/>
                      <a:pt x="2486" y="286"/>
                    </a:cubicBezTo>
                    <a:lnTo>
                      <a:pt x="2486" y="286"/>
                    </a:lnTo>
                    <a:cubicBezTo>
                      <a:pt x="2372" y="315"/>
                      <a:pt x="2228" y="315"/>
                      <a:pt x="2086" y="315"/>
                    </a:cubicBezTo>
                    <a:cubicBezTo>
                      <a:pt x="1771" y="315"/>
                      <a:pt x="1401" y="258"/>
                      <a:pt x="1029" y="144"/>
                    </a:cubicBezTo>
                    <a:cubicBezTo>
                      <a:pt x="800" y="57"/>
                      <a:pt x="572" y="0"/>
                      <a:pt x="3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6" name="Google Shape;6026;p40"/>
          <p:cNvGrpSpPr/>
          <p:nvPr/>
        </p:nvGrpSpPr>
        <p:grpSpPr>
          <a:xfrm flipH="1">
            <a:off x="3098075" y="1686904"/>
            <a:ext cx="721200" cy="721200"/>
            <a:chOff x="637025" y="1546150"/>
            <a:chExt cx="721200" cy="721200"/>
          </a:xfrm>
        </p:grpSpPr>
        <p:grpSp>
          <p:nvGrpSpPr>
            <p:cNvPr id="6027" name="Google Shape;6027;p40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6028" name="Google Shape;6028;p40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40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0" name="Google Shape;6030;p40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40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2" name="Google Shape;6032;p40"/>
          <p:cNvGrpSpPr/>
          <p:nvPr/>
        </p:nvGrpSpPr>
        <p:grpSpPr>
          <a:xfrm>
            <a:off x="5307925" y="1686904"/>
            <a:ext cx="721200" cy="721200"/>
            <a:chOff x="637025" y="1546150"/>
            <a:chExt cx="721200" cy="721200"/>
          </a:xfrm>
        </p:grpSpPr>
        <p:grpSp>
          <p:nvGrpSpPr>
            <p:cNvPr id="6033" name="Google Shape;6033;p40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6034" name="Google Shape;6034;p40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40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6" name="Google Shape;6036;p40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40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8" name="Google Shape;6038;p40"/>
          <p:cNvGrpSpPr/>
          <p:nvPr/>
        </p:nvGrpSpPr>
        <p:grpSpPr>
          <a:xfrm>
            <a:off x="3098075" y="3214354"/>
            <a:ext cx="721200" cy="721200"/>
            <a:chOff x="637025" y="1546150"/>
            <a:chExt cx="721200" cy="721200"/>
          </a:xfrm>
        </p:grpSpPr>
        <p:grpSp>
          <p:nvGrpSpPr>
            <p:cNvPr id="6039" name="Google Shape;6039;p40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6040" name="Google Shape;6040;p40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40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42" name="Google Shape;6042;p40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40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4" name="Google Shape;6044;p40"/>
          <p:cNvGrpSpPr/>
          <p:nvPr/>
        </p:nvGrpSpPr>
        <p:grpSpPr>
          <a:xfrm flipH="1">
            <a:off x="5307925" y="3214354"/>
            <a:ext cx="721200" cy="721200"/>
            <a:chOff x="637025" y="1546150"/>
            <a:chExt cx="721200" cy="721200"/>
          </a:xfrm>
        </p:grpSpPr>
        <p:grpSp>
          <p:nvGrpSpPr>
            <p:cNvPr id="6045" name="Google Shape;6045;p40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6046" name="Google Shape;6046;p40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40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48" name="Google Shape;6048;p40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40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0" name="Google Shape;6050;p40"/>
          <p:cNvGrpSpPr/>
          <p:nvPr/>
        </p:nvGrpSpPr>
        <p:grpSpPr>
          <a:xfrm>
            <a:off x="3222400" y="3342388"/>
            <a:ext cx="472550" cy="465125"/>
            <a:chOff x="1749125" y="3733275"/>
            <a:chExt cx="472550" cy="465125"/>
          </a:xfrm>
        </p:grpSpPr>
        <p:sp>
          <p:nvSpPr>
            <p:cNvPr id="6051" name="Google Shape;6051;p40"/>
            <p:cNvSpPr/>
            <p:nvPr/>
          </p:nvSpPr>
          <p:spPr>
            <a:xfrm>
              <a:off x="1756000" y="3733275"/>
              <a:ext cx="465675" cy="465125"/>
            </a:xfrm>
            <a:custGeom>
              <a:avLst/>
              <a:gdLst/>
              <a:ahLst/>
              <a:cxnLst/>
              <a:rect l="l" t="t" r="r" b="b"/>
              <a:pathLst>
                <a:path w="18627" h="18605" extrusionOk="0">
                  <a:moveTo>
                    <a:pt x="9165" y="0"/>
                  </a:moveTo>
                  <a:cubicBezTo>
                    <a:pt x="4009" y="0"/>
                    <a:pt x="0" y="4010"/>
                    <a:pt x="0" y="9165"/>
                  </a:cubicBezTo>
                  <a:cubicBezTo>
                    <a:pt x="0" y="14320"/>
                    <a:pt x="4009" y="18604"/>
                    <a:pt x="9165" y="18604"/>
                  </a:cubicBezTo>
                  <a:cubicBezTo>
                    <a:pt x="14617" y="18604"/>
                    <a:pt x="18627" y="14320"/>
                    <a:pt x="18627" y="9165"/>
                  </a:cubicBezTo>
                  <a:cubicBezTo>
                    <a:pt x="18627" y="4010"/>
                    <a:pt x="14617" y="0"/>
                    <a:pt x="9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40"/>
            <p:cNvSpPr/>
            <p:nvPr/>
          </p:nvSpPr>
          <p:spPr>
            <a:xfrm>
              <a:off x="1884875" y="3754450"/>
              <a:ext cx="100250" cy="100275"/>
            </a:xfrm>
            <a:custGeom>
              <a:avLst/>
              <a:gdLst/>
              <a:ahLst/>
              <a:cxnLst/>
              <a:rect l="l" t="t" r="r" b="b"/>
              <a:pathLst>
                <a:path w="4010" h="4011" extrusionOk="0">
                  <a:moveTo>
                    <a:pt x="2016" y="1"/>
                  </a:moveTo>
                  <a:lnTo>
                    <a:pt x="1718" y="1719"/>
                  </a:lnTo>
                  <a:lnTo>
                    <a:pt x="0" y="2017"/>
                  </a:lnTo>
                  <a:lnTo>
                    <a:pt x="1718" y="2017"/>
                  </a:lnTo>
                  <a:lnTo>
                    <a:pt x="2016" y="4010"/>
                  </a:lnTo>
                  <a:lnTo>
                    <a:pt x="2291" y="2017"/>
                  </a:lnTo>
                  <a:lnTo>
                    <a:pt x="4010" y="2017"/>
                  </a:lnTo>
                  <a:lnTo>
                    <a:pt x="2291" y="171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40"/>
            <p:cNvSpPr/>
            <p:nvPr/>
          </p:nvSpPr>
          <p:spPr>
            <a:xfrm>
              <a:off x="2092775" y="3833500"/>
              <a:ext cx="100275" cy="100275"/>
            </a:xfrm>
            <a:custGeom>
              <a:avLst/>
              <a:gdLst/>
              <a:ahLst/>
              <a:cxnLst/>
              <a:rect l="l" t="t" r="r" b="b"/>
              <a:pathLst>
                <a:path w="4011" h="4011" extrusionOk="0">
                  <a:moveTo>
                    <a:pt x="1994" y="1"/>
                  </a:moveTo>
                  <a:lnTo>
                    <a:pt x="1994" y="1719"/>
                  </a:lnTo>
                  <a:lnTo>
                    <a:pt x="1" y="1994"/>
                  </a:lnTo>
                  <a:lnTo>
                    <a:pt x="1994" y="2292"/>
                  </a:lnTo>
                  <a:lnTo>
                    <a:pt x="1994" y="4010"/>
                  </a:lnTo>
                  <a:lnTo>
                    <a:pt x="2292" y="2292"/>
                  </a:lnTo>
                  <a:lnTo>
                    <a:pt x="4010" y="1994"/>
                  </a:lnTo>
                  <a:lnTo>
                    <a:pt x="2292" y="1719"/>
                  </a:lnTo>
                  <a:lnTo>
                    <a:pt x="1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40"/>
            <p:cNvSpPr/>
            <p:nvPr/>
          </p:nvSpPr>
          <p:spPr>
            <a:xfrm>
              <a:off x="1792075" y="3833500"/>
              <a:ext cx="393525" cy="364900"/>
            </a:xfrm>
            <a:custGeom>
              <a:avLst/>
              <a:gdLst/>
              <a:ahLst/>
              <a:cxnLst/>
              <a:rect l="l" t="t" r="r" b="b"/>
              <a:pathLst>
                <a:path w="15741" h="14596" extrusionOk="0">
                  <a:moveTo>
                    <a:pt x="7722" y="1"/>
                  </a:moveTo>
                  <a:cubicBezTo>
                    <a:pt x="6301" y="1"/>
                    <a:pt x="4858" y="276"/>
                    <a:pt x="3437" y="1146"/>
                  </a:cubicBezTo>
                  <a:lnTo>
                    <a:pt x="2566" y="1994"/>
                  </a:lnTo>
                  <a:cubicBezTo>
                    <a:pt x="1994" y="2292"/>
                    <a:pt x="1719" y="2865"/>
                    <a:pt x="1421" y="3139"/>
                  </a:cubicBezTo>
                  <a:cubicBezTo>
                    <a:pt x="1146" y="3437"/>
                    <a:pt x="848" y="4010"/>
                    <a:pt x="848" y="4285"/>
                  </a:cubicBezTo>
                  <a:cubicBezTo>
                    <a:pt x="275" y="5431"/>
                    <a:pt x="0" y="6576"/>
                    <a:pt x="0" y="7722"/>
                  </a:cubicBezTo>
                  <a:cubicBezTo>
                    <a:pt x="0" y="9165"/>
                    <a:pt x="275" y="10586"/>
                    <a:pt x="1146" y="11731"/>
                  </a:cubicBezTo>
                  <a:cubicBezTo>
                    <a:pt x="1146" y="12029"/>
                    <a:pt x="1421" y="12029"/>
                    <a:pt x="1719" y="12304"/>
                  </a:cubicBezTo>
                  <a:cubicBezTo>
                    <a:pt x="2292" y="12877"/>
                    <a:pt x="3139" y="13449"/>
                    <a:pt x="4010" y="13747"/>
                  </a:cubicBezTo>
                  <a:cubicBezTo>
                    <a:pt x="5155" y="14320"/>
                    <a:pt x="6576" y="14595"/>
                    <a:pt x="7722" y="14595"/>
                  </a:cubicBezTo>
                  <a:cubicBezTo>
                    <a:pt x="8867" y="14595"/>
                    <a:pt x="9738" y="14595"/>
                    <a:pt x="10585" y="14320"/>
                  </a:cubicBezTo>
                  <a:cubicBezTo>
                    <a:pt x="10883" y="14022"/>
                    <a:pt x="11158" y="14022"/>
                    <a:pt x="11158" y="14022"/>
                  </a:cubicBezTo>
                  <a:cubicBezTo>
                    <a:pt x="11456" y="13747"/>
                    <a:pt x="11731" y="13747"/>
                    <a:pt x="12029" y="13449"/>
                  </a:cubicBezTo>
                  <a:lnTo>
                    <a:pt x="12304" y="13449"/>
                  </a:lnTo>
                  <a:cubicBezTo>
                    <a:pt x="12602" y="13175"/>
                    <a:pt x="13174" y="12877"/>
                    <a:pt x="13747" y="12602"/>
                  </a:cubicBezTo>
                  <a:lnTo>
                    <a:pt x="14595" y="11731"/>
                  </a:lnTo>
                  <a:cubicBezTo>
                    <a:pt x="15466" y="10586"/>
                    <a:pt x="15740" y="9165"/>
                    <a:pt x="15740" y="7722"/>
                  </a:cubicBezTo>
                  <a:cubicBezTo>
                    <a:pt x="15740" y="3437"/>
                    <a:pt x="12304" y="1"/>
                    <a:pt x="77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40"/>
            <p:cNvSpPr/>
            <p:nvPr/>
          </p:nvSpPr>
          <p:spPr>
            <a:xfrm>
              <a:off x="2056700" y="3882875"/>
              <a:ext cx="64750" cy="60700"/>
            </a:xfrm>
            <a:custGeom>
              <a:avLst/>
              <a:gdLst/>
              <a:ahLst/>
              <a:cxnLst/>
              <a:rect l="l" t="t" r="r" b="b"/>
              <a:pathLst>
                <a:path w="2590" h="2428" extrusionOk="0">
                  <a:moveTo>
                    <a:pt x="832" y="1"/>
                  </a:moveTo>
                  <a:cubicBezTo>
                    <a:pt x="600" y="1"/>
                    <a:pt x="404" y="96"/>
                    <a:pt x="298" y="317"/>
                  </a:cubicBezTo>
                  <a:cubicBezTo>
                    <a:pt x="0" y="592"/>
                    <a:pt x="0" y="1164"/>
                    <a:pt x="573" y="1737"/>
                  </a:cubicBezTo>
                  <a:cubicBezTo>
                    <a:pt x="992" y="2156"/>
                    <a:pt x="1569" y="2427"/>
                    <a:pt x="1957" y="2427"/>
                  </a:cubicBezTo>
                  <a:cubicBezTo>
                    <a:pt x="2100" y="2427"/>
                    <a:pt x="2217" y="2390"/>
                    <a:pt x="2292" y="2310"/>
                  </a:cubicBezTo>
                  <a:cubicBezTo>
                    <a:pt x="2589" y="2035"/>
                    <a:pt x="2589" y="1164"/>
                    <a:pt x="2017" y="592"/>
                  </a:cubicBezTo>
                  <a:cubicBezTo>
                    <a:pt x="1665" y="240"/>
                    <a:pt x="1201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40"/>
            <p:cNvSpPr/>
            <p:nvPr/>
          </p:nvSpPr>
          <p:spPr>
            <a:xfrm>
              <a:off x="1813275" y="3911975"/>
              <a:ext cx="279525" cy="279550"/>
            </a:xfrm>
            <a:custGeom>
              <a:avLst/>
              <a:gdLst/>
              <a:ahLst/>
              <a:cxnLst/>
              <a:rect l="l" t="t" r="r" b="b"/>
              <a:pathLst>
                <a:path w="11181" h="11182" extrusionOk="0">
                  <a:moveTo>
                    <a:pt x="573" y="0"/>
                  </a:moveTo>
                  <a:cubicBezTo>
                    <a:pt x="298" y="298"/>
                    <a:pt x="0" y="871"/>
                    <a:pt x="0" y="1146"/>
                  </a:cubicBezTo>
                  <a:cubicBezTo>
                    <a:pt x="1146" y="2864"/>
                    <a:pt x="2589" y="4583"/>
                    <a:pt x="4307" y="6301"/>
                  </a:cubicBezTo>
                  <a:cubicBezTo>
                    <a:pt x="6301" y="8317"/>
                    <a:pt x="8019" y="9738"/>
                    <a:pt x="9737" y="11181"/>
                  </a:cubicBezTo>
                  <a:cubicBezTo>
                    <a:pt x="10035" y="10883"/>
                    <a:pt x="10310" y="10883"/>
                    <a:pt x="10310" y="10883"/>
                  </a:cubicBezTo>
                  <a:cubicBezTo>
                    <a:pt x="10608" y="10608"/>
                    <a:pt x="10883" y="10608"/>
                    <a:pt x="11181" y="10310"/>
                  </a:cubicBezTo>
                  <a:cubicBezTo>
                    <a:pt x="10035" y="9738"/>
                    <a:pt x="7744" y="7744"/>
                    <a:pt x="5155" y="5453"/>
                  </a:cubicBezTo>
                  <a:cubicBezTo>
                    <a:pt x="3162" y="3437"/>
                    <a:pt x="1444" y="1444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40"/>
            <p:cNvSpPr/>
            <p:nvPr/>
          </p:nvSpPr>
          <p:spPr>
            <a:xfrm>
              <a:off x="1792075" y="3862150"/>
              <a:ext cx="343700" cy="336250"/>
            </a:xfrm>
            <a:custGeom>
              <a:avLst/>
              <a:gdLst/>
              <a:ahLst/>
              <a:cxnLst/>
              <a:rect l="l" t="t" r="r" b="b"/>
              <a:pathLst>
                <a:path w="13748" h="13450" extrusionOk="0">
                  <a:moveTo>
                    <a:pt x="3437" y="0"/>
                  </a:moveTo>
                  <a:cubicBezTo>
                    <a:pt x="1994" y="1146"/>
                    <a:pt x="848" y="2566"/>
                    <a:pt x="275" y="4285"/>
                  </a:cubicBezTo>
                  <a:cubicBezTo>
                    <a:pt x="275" y="4582"/>
                    <a:pt x="0" y="5155"/>
                    <a:pt x="0" y="5430"/>
                  </a:cubicBezTo>
                  <a:lnTo>
                    <a:pt x="0" y="6576"/>
                  </a:lnTo>
                  <a:lnTo>
                    <a:pt x="0" y="6874"/>
                  </a:lnTo>
                  <a:lnTo>
                    <a:pt x="0" y="7446"/>
                  </a:lnTo>
                  <a:cubicBezTo>
                    <a:pt x="275" y="8592"/>
                    <a:pt x="573" y="9737"/>
                    <a:pt x="1146" y="10585"/>
                  </a:cubicBezTo>
                  <a:cubicBezTo>
                    <a:pt x="2864" y="12303"/>
                    <a:pt x="5155" y="13449"/>
                    <a:pt x="7722" y="13449"/>
                  </a:cubicBezTo>
                  <a:cubicBezTo>
                    <a:pt x="10013" y="13449"/>
                    <a:pt x="12029" y="12601"/>
                    <a:pt x="13747" y="11456"/>
                  </a:cubicBezTo>
                  <a:lnTo>
                    <a:pt x="13747" y="11456"/>
                  </a:lnTo>
                  <a:cubicBezTo>
                    <a:pt x="12602" y="12029"/>
                    <a:pt x="11158" y="12303"/>
                    <a:pt x="10013" y="12303"/>
                  </a:cubicBezTo>
                  <a:cubicBezTo>
                    <a:pt x="8592" y="12303"/>
                    <a:pt x="7149" y="12029"/>
                    <a:pt x="6003" y="11456"/>
                  </a:cubicBezTo>
                  <a:cubicBezTo>
                    <a:pt x="5155" y="10883"/>
                    <a:pt x="4285" y="10012"/>
                    <a:pt x="3712" y="9440"/>
                  </a:cubicBezTo>
                  <a:cubicBezTo>
                    <a:pt x="2864" y="8019"/>
                    <a:pt x="1994" y="6576"/>
                    <a:pt x="1994" y="4857"/>
                  </a:cubicBezTo>
                  <a:lnTo>
                    <a:pt x="1994" y="4582"/>
                  </a:lnTo>
                  <a:lnTo>
                    <a:pt x="1994" y="3437"/>
                  </a:lnTo>
                  <a:cubicBezTo>
                    <a:pt x="2292" y="3139"/>
                    <a:pt x="2292" y="2566"/>
                    <a:pt x="2566" y="1993"/>
                  </a:cubicBezTo>
                  <a:cubicBezTo>
                    <a:pt x="2566" y="1421"/>
                    <a:pt x="3139" y="848"/>
                    <a:pt x="3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40"/>
            <p:cNvSpPr/>
            <p:nvPr/>
          </p:nvSpPr>
          <p:spPr>
            <a:xfrm>
              <a:off x="1749125" y="3779025"/>
              <a:ext cx="372325" cy="398175"/>
            </a:xfrm>
            <a:custGeom>
              <a:avLst/>
              <a:gdLst/>
              <a:ahLst/>
              <a:cxnLst/>
              <a:rect l="l" t="t" r="r" b="b"/>
              <a:pathLst>
                <a:path w="14893" h="15927" extrusionOk="0">
                  <a:moveTo>
                    <a:pt x="1391" y="0"/>
                  </a:moveTo>
                  <a:cubicBezTo>
                    <a:pt x="1136" y="0"/>
                    <a:pt x="956" y="64"/>
                    <a:pt x="848" y="163"/>
                  </a:cubicBezTo>
                  <a:cubicBezTo>
                    <a:pt x="0" y="736"/>
                    <a:pt x="1146" y="2752"/>
                    <a:pt x="3139" y="5616"/>
                  </a:cubicBezTo>
                  <a:cubicBezTo>
                    <a:pt x="4284" y="7037"/>
                    <a:pt x="6003" y="9053"/>
                    <a:pt x="7721" y="10771"/>
                  </a:cubicBezTo>
                  <a:cubicBezTo>
                    <a:pt x="9737" y="12765"/>
                    <a:pt x="12029" y="14483"/>
                    <a:pt x="13747" y="15926"/>
                  </a:cubicBezTo>
                  <a:lnTo>
                    <a:pt x="14022" y="15628"/>
                  </a:lnTo>
                  <a:cubicBezTo>
                    <a:pt x="14320" y="15628"/>
                    <a:pt x="14595" y="15354"/>
                    <a:pt x="14892" y="15056"/>
                  </a:cubicBezTo>
                  <a:cubicBezTo>
                    <a:pt x="13747" y="14483"/>
                    <a:pt x="11158" y="12490"/>
                    <a:pt x="8592" y="9901"/>
                  </a:cubicBezTo>
                  <a:cubicBezTo>
                    <a:pt x="6576" y="7907"/>
                    <a:pt x="4857" y="5891"/>
                    <a:pt x="4010" y="4471"/>
                  </a:cubicBezTo>
                  <a:cubicBezTo>
                    <a:pt x="3437" y="3600"/>
                    <a:pt x="3139" y="2752"/>
                    <a:pt x="3139" y="2752"/>
                  </a:cubicBezTo>
                  <a:cubicBezTo>
                    <a:pt x="3219" y="2672"/>
                    <a:pt x="3339" y="2635"/>
                    <a:pt x="3489" y="2635"/>
                  </a:cubicBezTo>
                  <a:cubicBezTo>
                    <a:pt x="3895" y="2635"/>
                    <a:pt x="4519" y="2907"/>
                    <a:pt x="5155" y="3325"/>
                  </a:cubicBezTo>
                  <a:cubicBezTo>
                    <a:pt x="5430" y="3027"/>
                    <a:pt x="6003" y="3027"/>
                    <a:pt x="6301" y="2752"/>
                  </a:cubicBezTo>
                  <a:cubicBezTo>
                    <a:pt x="5155" y="1882"/>
                    <a:pt x="4284" y="1034"/>
                    <a:pt x="3437" y="736"/>
                  </a:cubicBezTo>
                  <a:cubicBezTo>
                    <a:pt x="2517" y="196"/>
                    <a:pt x="1839" y="0"/>
                    <a:pt x="1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40"/>
            <p:cNvSpPr/>
            <p:nvPr/>
          </p:nvSpPr>
          <p:spPr>
            <a:xfrm>
              <a:off x="1827575" y="3797425"/>
              <a:ext cx="79075" cy="64750"/>
            </a:xfrm>
            <a:custGeom>
              <a:avLst/>
              <a:gdLst/>
              <a:ahLst/>
              <a:cxnLst/>
              <a:rect l="l" t="t" r="r" b="b"/>
              <a:pathLst>
                <a:path w="3163" h="2590" extrusionOk="0">
                  <a:moveTo>
                    <a:pt x="95" y="1950"/>
                  </a:moveTo>
                  <a:lnTo>
                    <a:pt x="95" y="1950"/>
                  </a:lnTo>
                  <a:cubicBezTo>
                    <a:pt x="60" y="1967"/>
                    <a:pt x="28" y="1989"/>
                    <a:pt x="1" y="2016"/>
                  </a:cubicBezTo>
                  <a:cubicBezTo>
                    <a:pt x="34" y="1995"/>
                    <a:pt x="66" y="1972"/>
                    <a:pt x="95" y="1950"/>
                  </a:cubicBezTo>
                  <a:close/>
                  <a:moveTo>
                    <a:pt x="299" y="0"/>
                  </a:moveTo>
                  <a:lnTo>
                    <a:pt x="299" y="0"/>
                  </a:lnTo>
                  <a:cubicBezTo>
                    <a:pt x="563" y="551"/>
                    <a:pt x="849" y="1378"/>
                    <a:pt x="95" y="1950"/>
                  </a:cubicBezTo>
                  <a:lnTo>
                    <a:pt x="95" y="1950"/>
                  </a:lnTo>
                  <a:cubicBezTo>
                    <a:pt x="166" y="1915"/>
                    <a:pt x="252" y="1899"/>
                    <a:pt x="351" y="1899"/>
                  </a:cubicBezTo>
                  <a:cubicBezTo>
                    <a:pt x="757" y="1899"/>
                    <a:pt x="1381" y="2171"/>
                    <a:pt x="2017" y="2589"/>
                  </a:cubicBezTo>
                  <a:cubicBezTo>
                    <a:pt x="2292" y="2291"/>
                    <a:pt x="2865" y="2291"/>
                    <a:pt x="3163" y="2016"/>
                  </a:cubicBezTo>
                  <a:cubicBezTo>
                    <a:pt x="2017" y="1146"/>
                    <a:pt x="1146" y="298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0" name="Google Shape;6060;p40"/>
          <p:cNvGrpSpPr/>
          <p:nvPr/>
        </p:nvGrpSpPr>
        <p:grpSpPr>
          <a:xfrm>
            <a:off x="3236713" y="1825550"/>
            <a:ext cx="443925" cy="443925"/>
            <a:chOff x="1777750" y="2594575"/>
            <a:chExt cx="443925" cy="443925"/>
          </a:xfrm>
        </p:grpSpPr>
        <p:sp>
          <p:nvSpPr>
            <p:cNvPr id="6061" name="Google Shape;6061;p40"/>
            <p:cNvSpPr/>
            <p:nvPr/>
          </p:nvSpPr>
          <p:spPr>
            <a:xfrm>
              <a:off x="1777750" y="2594575"/>
              <a:ext cx="443925" cy="443925"/>
            </a:xfrm>
            <a:custGeom>
              <a:avLst/>
              <a:gdLst/>
              <a:ahLst/>
              <a:cxnLst/>
              <a:rect l="l" t="t" r="r" b="b"/>
              <a:pathLst>
                <a:path w="17757" h="17757" extrusionOk="0">
                  <a:moveTo>
                    <a:pt x="8867" y="1"/>
                  </a:moveTo>
                  <a:cubicBezTo>
                    <a:pt x="4010" y="1"/>
                    <a:pt x="1" y="4010"/>
                    <a:pt x="1" y="8890"/>
                  </a:cubicBezTo>
                  <a:cubicBezTo>
                    <a:pt x="1" y="13175"/>
                    <a:pt x="3139" y="16611"/>
                    <a:pt x="7149" y="17482"/>
                  </a:cubicBezTo>
                  <a:cubicBezTo>
                    <a:pt x="7447" y="17757"/>
                    <a:pt x="8020" y="17757"/>
                    <a:pt x="8295" y="17757"/>
                  </a:cubicBezTo>
                  <a:lnTo>
                    <a:pt x="8867" y="17757"/>
                  </a:lnTo>
                  <a:cubicBezTo>
                    <a:pt x="10311" y="17757"/>
                    <a:pt x="11731" y="17482"/>
                    <a:pt x="12877" y="16909"/>
                  </a:cubicBezTo>
                  <a:cubicBezTo>
                    <a:pt x="13450" y="16611"/>
                    <a:pt x="13747" y="16336"/>
                    <a:pt x="14022" y="16039"/>
                  </a:cubicBezTo>
                  <a:cubicBezTo>
                    <a:pt x="16313" y="14618"/>
                    <a:pt x="17757" y="11754"/>
                    <a:pt x="17757" y="8890"/>
                  </a:cubicBezTo>
                  <a:cubicBezTo>
                    <a:pt x="17757" y="7745"/>
                    <a:pt x="17757" y="6599"/>
                    <a:pt x="17184" y="5729"/>
                  </a:cubicBezTo>
                  <a:cubicBezTo>
                    <a:pt x="17184" y="5156"/>
                    <a:pt x="16886" y="4583"/>
                    <a:pt x="16611" y="4308"/>
                  </a:cubicBezTo>
                  <a:cubicBezTo>
                    <a:pt x="16039" y="3437"/>
                    <a:pt x="15168" y="2590"/>
                    <a:pt x="14595" y="2017"/>
                  </a:cubicBezTo>
                  <a:cubicBezTo>
                    <a:pt x="12877" y="574"/>
                    <a:pt x="11158" y="1"/>
                    <a:pt x="8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40"/>
            <p:cNvSpPr/>
            <p:nvPr/>
          </p:nvSpPr>
          <p:spPr>
            <a:xfrm>
              <a:off x="1942150" y="2594575"/>
              <a:ext cx="93375" cy="93400"/>
            </a:xfrm>
            <a:custGeom>
              <a:avLst/>
              <a:gdLst/>
              <a:ahLst/>
              <a:cxnLst/>
              <a:rect l="l" t="t" r="r" b="b"/>
              <a:pathLst>
                <a:path w="3735" h="3736" extrusionOk="0">
                  <a:moveTo>
                    <a:pt x="2016" y="1"/>
                  </a:moveTo>
                  <a:lnTo>
                    <a:pt x="1719" y="1719"/>
                  </a:lnTo>
                  <a:lnTo>
                    <a:pt x="0" y="2017"/>
                  </a:lnTo>
                  <a:lnTo>
                    <a:pt x="1719" y="2292"/>
                  </a:lnTo>
                  <a:lnTo>
                    <a:pt x="2016" y="3735"/>
                  </a:lnTo>
                  <a:lnTo>
                    <a:pt x="2016" y="2292"/>
                  </a:lnTo>
                  <a:lnTo>
                    <a:pt x="3735" y="2017"/>
                  </a:lnTo>
                  <a:lnTo>
                    <a:pt x="2016" y="171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40"/>
            <p:cNvSpPr/>
            <p:nvPr/>
          </p:nvSpPr>
          <p:spPr>
            <a:xfrm>
              <a:off x="1956450" y="2809375"/>
              <a:ext cx="171875" cy="229125"/>
            </a:xfrm>
            <a:custGeom>
              <a:avLst/>
              <a:gdLst/>
              <a:ahLst/>
              <a:cxnLst/>
              <a:rect l="l" t="t" r="r" b="b"/>
              <a:pathLst>
                <a:path w="6875" h="9165" extrusionOk="0">
                  <a:moveTo>
                    <a:pt x="1719" y="0"/>
                  </a:moveTo>
                  <a:lnTo>
                    <a:pt x="1719" y="298"/>
                  </a:lnTo>
                  <a:lnTo>
                    <a:pt x="1719" y="871"/>
                  </a:lnTo>
                  <a:lnTo>
                    <a:pt x="1" y="8890"/>
                  </a:lnTo>
                  <a:cubicBezTo>
                    <a:pt x="299" y="9165"/>
                    <a:pt x="872" y="9165"/>
                    <a:pt x="1147" y="9165"/>
                  </a:cubicBezTo>
                  <a:lnTo>
                    <a:pt x="2017" y="5453"/>
                  </a:lnTo>
                  <a:lnTo>
                    <a:pt x="5156" y="5453"/>
                  </a:lnTo>
                  <a:lnTo>
                    <a:pt x="5729" y="8317"/>
                  </a:lnTo>
                  <a:cubicBezTo>
                    <a:pt x="6302" y="8019"/>
                    <a:pt x="6599" y="7744"/>
                    <a:pt x="6874" y="7447"/>
                  </a:cubicBezTo>
                  <a:lnTo>
                    <a:pt x="5454" y="871"/>
                  </a:lnTo>
                  <a:lnTo>
                    <a:pt x="5454" y="0"/>
                  </a:lnTo>
                  <a:lnTo>
                    <a:pt x="5156" y="0"/>
                  </a:lnTo>
                  <a:lnTo>
                    <a:pt x="4583" y="298"/>
                  </a:lnTo>
                  <a:lnTo>
                    <a:pt x="4010" y="298"/>
                  </a:lnTo>
                  <a:lnTo>
                    <a:pt x="4308" y="871"/>
                  </a:lnTo>
                  <a:lnTo>
                    <a:pt x="4308" y="1146"/>
                  </a:lnTo>
                  <a:lnTo>
                    <a:pt x="4308" y="2017"/>
                  </a:lnTo>
                  <a:lnTo>
                    <a:pt x="4881" y="4010"/>
                  </a:lnTo>
                  <a:lnTo>
                    <a:pt x="2292" y="4010"/>
                  </a:lnTo>
                  <a:lnTo>
                    <a:pt x="2865" y="2017"/>
                  </a:lnTo>
                  <a:lnTo>
                    <a:pt x="2865" y="1146"/>
                  </a:lnTo>
                  <a:lnTo>
                    <a:pt x="2865" y="871"/>
                  </a:lnTo>
                  <a:lnTo>
                    <a:pt x="3163" y="298"/>
                  </a:lnTo>
                  <a:lnTo>
                    <a:pt x="2590" y="29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40"/>
            <p:cNvSpPr/>
            <p:nvPr/>
          </p:nvSpPr>
          <p:spPr>
            <a:xfrm>
              <a:off x="2142625" y="2640400"/>
              <a:ext cx="79050" cy="119175"/>
            </a:xfrm>
            <a:custGeom>
              <a:avLst/>
              <a:gdLst/>
              <a:ahLst/>
              <a:cxnLst/>
              <a:rect l="l" t="t" r="r" b="b"/>
              <a:pathLst>
                <a:path w="3162" h="4767" extrusionOk="0">
                  <a:moveTo>
                    <a:pt x="608" y="0"/>
                  </a:moveTo>
                  <a:cubicBezTo>
                    <a:pt x="398" y="0"/>
                    <a:pt x="192" y="57"/>
                    <a:pt x="0" y="184"/>
                  </a:cubicBezTo>
                  <a:lnTo>
                    <a:pt x="1718" y="4766"/>
                  </a:lnTo>
                  <a:cubicBezTo>
                    <a:pt x="2864" y="4468"/>
                    <a:pt x="3162" y="3048"/>
                    <a:pt x="2589" y="1604"/>
                  </a:cubicBezTo>
                  <a:cubicBezTo>
                    <a:pt x="2143" y="712"/>
                    <a:pt x="1349" y="0"/>
                    <a:pt x="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0"/>
            <p:cNvSpPr/>
            <p:nvPr/>
          </p:nvSpPr>
          <p:spPr>
            <a:xfrm>
              <a:off x="2099650" y="2630675"/>
              <a:ext cx="114600" cy="143200"/>
            </a:xfrm>
            <a:custGeom>
              <a:avLst/>
              <a:gdLst/>
              <a:ahLst/>
              <a:cxnLst/>
              <a:rect l="l" t="t" r="r" b="b"/>
              <a:pathLst>
                <a:path w="4584" h="5728" extrusionOk="0">
                  <a:moveTo>
                    <a:pt x="2590" y="0"/>
                  </a:moveTo>
                  <a:lnTo>
                    <a:pt x="1719" y="573"/>
                  </a:lnTo>
                  <a:lnTo>
                    <a:pt x="1" y="1146"/>
                  </a:lnTo>
                  <a:lnTo>
                    <a:pt x="299" y="1719"/>
                  </a:lnTo>
                  <a:lnTo>
                    <a:pt x="1719" y="5155"/>
                  </a:lnTo>
                  <a:lnTo>
                    <a:pt x="2017" y="5728"/>
                  </a:lnTo>
                  <a:lnTo>
                    <a:pt x="3437" y="5155"/>
                  </a:lnTo>
                  <a:lnTo>
                    <a:pt x="4583" y="4857"/>
                  </a:lnTo>
                  <a:lnTo>
                    <a:pt x="4308" y="4285"/>
                  </a:lnTo>
                  <a:lnTo>
                    <a:pt x="4308" y="4010"/>
                  </a:lnTo>
                  <a:lnTo>
                    <a:pt x="2865" y="848"/>
                  </a:lnTo>
                  <a:lnTo>
                    <a:pt x="2590" y="57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0"/>
            <p:cNvSpPr/>
            <p:nvPr/>
          </p:nvSpPr>
          <p:spPr>
            <a:xfrm>
              <a:off x="1878000" y="2673625"/>
              <a:ext cx="264650" cy="178725"/>
            </a:xfrm>
            <a:custGeom>
              <a:avLst/>
              <a:gdLst/>
              <a:ahLst/>
              <a:cxnLst/>
              <a:rect l="l" t="t" r="r" b="b"/>
              <a:pathLst>
                <a:path w="10586" h="7149" extrusionOk="0">
                  <a:moveTo>
                    <a:pt x="9165" y="1"/>
                  </a:moveTo>
                  <a:lnTo>
                    <a:pt x="9165" y="275"/>
                  </a:lnTo>
                  <a:lnTo>
                    <a:pt x="0" y="4010"/>
                  </a:lnTo>
                  <a:lnTo>
                    <a:pt x="0" y="4285"/>
                  </a:lnTo>
                  <a:lnTo>
                    <a:pt x="275" y="4583"/>
                  </a:lnTo>
                  <a:lnTo>
                    <a:pt x="1146" y="6576"/>
                  </a:lnTo>
                  <a:lnTo>
                    <a:pt x="1421" y="7149"/>
                  </a:lnTo>
                  <a:lnTo>
                    <a:pt x="4857" y="5728"/>
                  </a:lnTo>
                  <a:lnTo>
                    <a:pt x="5155" y="5728"/>
                  </a:lnTo>
                  <a:lnTo>
                    <a:pt x="5155" y="5430"/>
                  </a:lnTo>
                  <a:lnTo>
                    <a:pt x="4857" y="5430"/>
                  </a:lnTo>
                  <a:lnTo>
                    <a:pt x="4857" y="5156"/>
                  </a:lnTo>
                  <a:lnTo>
                    <a:pt x="4857" y="4858"/>
                  </a:lnTo>
                  <a:cubicBezTo>
                    <a:pt x="4857" y="4583"/>
                    <a:pt x="4857" y="4583"/>
                    <a:pt x="5155" y="4285"/>
                  </a:cubicBezTo>
                  <a:cubicBezTo>
                    <a:pt x="5353" y="3674"/>
                    <a:pt x="6003" y="3206"/>
                    <a:pt x="6676" y="3206"/>
                  </a:cubicBezTo>
                  <a:cubicBezTo>
                    <a:pt x="6938" y="3206"/>
                    <a:pt x="7203" y="3277"/>
                    <a:pt x="7446" y="3437"/>
                  </a:cubicBezTo>
                  <a:cubicBezTo>
                    <a:pt x="7446" y="3437"/>
                    <a:pt x="7721" y="3437"/>
                    <a:pt x="8019" y="3712"/>
                  </a:cubicBezTo>
                  <a:cubicBezTo>
                    <a:pt x="8019" y="3712"/>
                    <a:pt x="8294" y="4010"/>
                    <a:pt x="8294" y="4285"/>
                  </a:cubicBezTo>
                  <a:lnTo>
                    <a:pt x="10012" y="3712"/>
                  </a:lnTo>
                  <a:lnTo>
                    <a:pt x="10585" y="3437"/>
                  </a:lnTo>
                  <a:lnTo>
                    <a:pt x="10012" y="2567"/>
                  </a:lnTo>
                  <a:lnTo>
                    <a:pt x="9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0"/>
            <p:cNvSpPr/>
            <p:nvPr/>
          </p:nvSpPr>
          <p:spPr>
            <a:xfrm>
              <a:off x="1999425" y="2809375"/>
              <a:ext cx="93375" cy="50425"/>
            </a:xfrm>
            <a:custGeom>
              <a:avLst/>
              <a:gdLst/>
              <a:ahLst/>
              <a:cxnLst/>
              <a:rect l="l" t="t" r="r" b="b"/>
              <a:pathLst>
                <a:path w="3735" h="2017" extrusionOk="0">
                  <a:moveTo>
                    <a:pt x="0" y="0"/>
                  </a:moveTo>
                  <a:lnTo>
                    <a:pt x="0" y="298"/>
                  </a:lnTo>
                  <a:lnTo>
                    <a:pt x="0" y="871"/>
                  </a:lnTo>
                  <a:cubicBezTo>
                    <a:pt x="298" y="1444"/>
                    <a:pt x="573" y="1719"/>
                    <a:pt x="1146" y="2017"/>
                  </a:cubicBezTo>
                  <a:lnTo>
                    <a:pt x="1146" y="1146"/>
                  </a:lnTo>
                  <a:lnTo>
                    <a:pt x="1146" y="871"/>
                  </a:lnTo>
                  <a:cubicBezTo>
                    <a:pt x="1146" y="573"/>
                    <a:pt x="871" y="573"/>
                    <a:pt x="871" y="298"/>
                  </a:cubicBezTo>
                  <a:lnTo>
                    <a:pt x="298" y="0"/>
                  </a:lnTo>
                  <a:close/>
                  <a:moveTo>
                    <a:pt x="3437" y="0"/>
                  </a:moveTo>
                  <a:lnTo>
                    <a:pt x="2864" y="298"/>
                  </a:lnTo>
                  <a:cubicBezTo>
                    <a:pt x="2864" y="573"/>
                    <a:pt x="2589" y="573"/>
                    <a:pt x="2589" y="871"/>
                  </a:cubicBezTo>
                  <a:lnTo>
                    <a:pt x="2589" y="1146"/>
                  </a:lnTo>
                  <a:lnTo>
                    <a:pt x="2589" y="2017"/>
                  </a:lnTo>
                  <a:cubicBezTo>
                    <a:pt x="3162" y="1719"/>
                    <a:pt x="3437" y="1444"/>
                    <a:pt x="3735" y="871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0"/>
            <p:cNvSpPr/>
            <p:nvPr/>
          </p:nvSpPr>
          <p:spPr>
            <a:xfrm>
              <a:off x="1999425" y="2753775"/>
              <a:ext cx="93375" cy="89850"/>
            </a:xfrm>
            <a:custGeom>
              <a:avLst/>
              <a:gdLst/>
              <a:ahLst/>
              <a:cxnLst/>
              <a:rect l="l" t="t" r="r" b="b"/>
              <a:pathLst>
                <a:path w="3735" h="3594" extrusionOk="0">
                  <a:moveTo>
                    <a:pt x="1929" y="966"/>
                  </a:moveTo>
                  <a:cubicBezTo>
                    <a:pt x="2301" y="966"/>
                    <a:pt x="2589" y="1165"/>
                    <a:pt x="2589" y="1377"/>
                  </a:cubicBezTo>
                  <a:cubicBezTo>
                    <a:pt x="2864" y="1950"/>
                    <a:pt x="2589" y="2522"/>
                    <a:pt x="2291" y="2522"/>
                  </a:cubicBezTo>
                  <a:cubicBezTo>
                    <a:pt x="2125" y="2602"/>
                    <a:pt x="1959" y="2636"/>
                    <a:pt x="1806" y="2636"/>
                  </a:cubicBezTo>
                  <a:cubicBezTo>
                    <a:pt x="1434" y="2636"/>
                    <a:pt x="1146" y="2436"/>
                    <a:pt x="1146" y="2224"/>
                  </a:cubicBezTo>
                  <a:cubicBezTo>
                    <a:pt x="871" y="1652"/>
                    <a:pt x="1146" y="1079"/>
                    <a:pt x="1444" y="1079"/>
                  </a:cubicBezTo>
                  <a:cubicBezTo>
                    <a:pt x="1610" y="999"/>
                    <a:pt x="1776" y="966"/>
                    <a:pt x="1929" y="966"/>
                  </a:cubicBezTo>
                  <a:close/>
                  <a:moveTo>
                    <a:pt x="1819" y="0"/>
                  </a:moveTo>
                  <a:cubicBezTo>
                    <a:pt x="1146" y="0"/>
                    <a:pt x="496" y="468"/>
                    <a:pt x="298" y="1079"/>
                  </a:cubicBezTo>
                  <a:cubicBezTo>
                    <a:pt x="0" y="1377"/>
                    <a:pt x="0" y="1652"/>
                    <a:pt x="0" y="1652"/>
                  </a:cubicBezTo>
                  <a:lnTo>
                    <a:pt x="0" y="1950"/>
                  </a:lnTo>
                  <a:lnTo>
                    <a:pt x="0" y="2224"/>
                  </a:lnTo>
                  <a:lnTo>
                    <a:pt x="298" y="2224"/>
                  </a:lnTo>
                  <a:lnTo>
                    <a:pt x="298" y="2522"/>
                  </a:lnTo>
                  <a:cubicBezTo>
                    <a:pt x="298" y="2797"/>
                    <a:pt x="871" y="3370"/>
                    <a:pt x="1146" y="3370"/>
                  </a:cubicBezTo>
                  <a:cubicBezTo>
                    <a:pt x="1432" y="3519"/>
                    <a:pt x="1650" y="3593"/>
                    <a:pt x="1868" y="3593"/>
                  </a:cubicBezTo>
                  <a:cubicBezTo>
                    <a:pt x="2085" y="3593"/>
                    <a:pt x="2303" y="3519"/>
                    <a:pt x="2589" y="3370"/>
                  </a:cubicBezTo>
                  <a:cubicBezTo>
                    <a:pt x="2864" y="3370"/>
                    <a:pt x="3437" y="2797"/>
                    <a:pt x="3437" y="2522"/>
                  </a:cubicBezTo>
                  <a:lnTo>
                    <a:pt x="3437" y="2224"/>
                  </a:lnTo>
                  <a:cubicBezTo>
                    <a:pt x="3735" y="1950"/>
                    <a:pt x="3735" y="1377"/>
                    <a:pt x="3437" y="1079"/>
                  </a:cubicBezTo>
                  <a:cubicBezTo>
                    <a:pt x="3437" y="804"/>
                    <a:pt x="2864" y="231"/>
                    <a:pt x="2589" y="231"/>
                  </a:cubicBezTo>
                  <a:cubicBezTo>
                    <a:pt x="2346" y="71"/>
                    <a:pt x="2081" y="0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0"/>
            <p:cNvSpPr/>
            <p:nvPr/>
          </p:nvSpPr>
          <p:spPr>
            <a:xfrm>
              <a:off x="2021175" y="2777900"/>
              <a:ext cx="49875" cy="41775"/>
            </a:xfrm>
            <a:custGeom>
              <a:avLst/>
              <a:gdLst/>
              <a:ahLst/>
              <a:cxnLst/>
              <a:rect l="l" t="t" r="r" b="b"/>
              <a:pathLst>
                <a:path w="1995" h="1671" extrusionOk="0">
                  <a:moveTo>
                    <a:pt x="1059" y="1"/>
                  </a:moveTo>
                  <a:cubicBezTo>
                    <a:pt x="906" y="1"/>
                    <a:pt x="740" y="34"/>
                    <a:pt x="574" y="114"/>
                  </a:cubicBezTo>
                  <a:cubicBezTo>
                    <a:pt x="276" y="114"/>
                    <a:pt x="1" y="687"/>
                    <a:pt x="276" y="1259"/>
                  </a:cubicBezTo>
                  <a:cubicBezTo>
                    <a:pt x="276" y="1471"/>
                    <a:pt x="564" y="1671"/>
                    <a:pt x="936" y="1671"/>
                  </a:cubicBezTo>
                  <a:cubicBezTo>
                    <a:pt x="1089" y="1671"/>
                    <a:pt x="1255" y="1637"/>
                    <a:pt x="1421" y="1557"/>
                  </a:cubicBezTo>
                  <a:cubicBezTo>
                    <a:pt x="1719" y="1557"/>
                    <a:pt x="1994" y="985"/>
                    <a:pt x="1719" y="412"/>
                  </a:cubicBezTo>
                  <a:cubicBezTo>
                    <a:pt x="1719" y="200"/>
                    <a:pt x="1431" y="1"/>
                    <a:pt x="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0"/>
            <p:cNvSpPr/>
            <p:nvPr/>
          </p:nvSpPr>
          <p:spPr>
            <a:xfrm>
              <a:off x="2042375" y="2777900"/>
              <a:ext cx="28675" cy="44100"/>
            </a:xfrm>
            <a:custGeom>
              <a:avLst/>
              <a:gdLst/>
              <a:ahLst/>
              <a:cxnLst/>
              <a:rect l="l" t="t" r="r" b="b"/>
              <a:pathLst>
                <a:path w="1147" h="1764" extrusionOk="0">
                  <a:moveTo>
                    <a:pt x="309" y="1"/>
                  </a:moveTo>
                  <a:cubicBezTo>
                    <a:pt x="197" y="1"/>
                    <a:pt x="87" y="34"/>
                    <a:pt x="1" y="114"/>
                  </a:cubicBezTo>
                  <a:cubicBezTo>
                    <a:pt x="1" y="114"/>
                    <a:pt x="299" y="114"/>
                    <a:pt x="573" y="412"/>
                  </a:cubicBezTo>
                  <a:cubicBezTo>
                    <a:pt x="573" y="985"/>
                    <a:pt x="299" y="1557"/>
                    <a:pt x="1" y="1557"/>
                  </a:cubicBezTo>
                  <a:cubicBezTo>
                    <a:pt x="1" y="1695"/>
                    <a:pt x="75" y="1764"/>
                    <a:pt x="184" y="1764"/>
                  </a:cubicBezTo>
                  <a:cubicBezTo>
                    <a:pt x="293" y="1764"/>
                    <a:pt x="436" y="1695"/>
                    <a:pt x="573" y="1557"/>
                  </a:cubicBezTo>
                  <a:cubicBezTo>
                    <a:pt x="871" y="1557"/>
                    <a:pt x="1146" y="985"/>
                    <a:pt x="871" y="412"/>
                  </a:cubicBezTo>
                  <a:cubicBezTo>
                    <a:pt x="871" y="200"/>
                    <a:pt x="583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0"/>
            <p:cNvSpPr/>
            <p:nvPr/>
          </p:nvSpPr>
          <p:spPr>
            <a:xfrm>
              <a:off x="1820700" y="2788175"/>
              <a:ext cx="85950" cy="71625"/>
            </a:xfrm>
            <a:custGeom>
              <a:avLst/>
              <a:gdLst/>
              <a:ahLst/>
              <a:cxnLst/>
              <a:rect l="l" t="t" r="r" b="b"/>
              <a:pathLst>
                <a:path w="3438" h="2865" extrusionOk="0">
                  <a:moveTo>
                    <a:pt x="2567" y="1"/>
                  </a:moveTo>
                  <a:lnTo>
                    <a:pt x="1" y="1146"/>
                  </a:lnTo>
                  <a:lnTo>
                    <a:pt x="849" y="2865"/>
                  </a:lnTo>
                  <a:lnTo>
                    <a:pt x="3438" y="1994"/>
                  </a:lnTo>
                  <a:lnTo>
                    <a:pt x="3140" y="171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0"/>
            <p:cNvSpPr/>
            <p:nvPr/>
          </p:nvSpPr>
          <p:spPr>
            <a:xfrm>
              <a:off x="1798950" y="2802500"/>
              <a:ext cx="42975" cy="78500"/>
            </a:xfrm>
            <a:custGeom>
              <a:avLst/>
              <a:gdLst/>
              <a:ahLst/>
              <a:cxnLst/>
              <a:rect l="l" t="t" r="r" b="b"/>
              <a:pathLst>
                <a:path w="1719" h="3140" extrusionOk="0">
                  <a:moveTo>
                    <a:pt x="573" y="1"/>
                  </a:moveTo>
                  <a:lnTo>
                    <a:pt x="0" y="573"/>
                  </a:lnTo>
                  <a:lnTo>
                    <a:pt x="1146" y="3139"/>
                  </a:lnTo>
                  <a:lnTo>
                    <a:pt x="1719" y="2864"/>
                  </a:lnTo>
                  <a:lnTo>
                    <a:pt x="1719" y="2292"/>
                  </a:lnTo>
                  <a:lnTo>
                    <a:pt x="871" y="573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0"/>
            <p:cNvSpPr/>
            <p:nvPr/>
          </p:nvSpPr>
          <p:spPr>
            <a:xfrm>
              <a:off x="1813275" y="2852325"/>
              <a:ext cx="28650" cy="28675"/>
            </a:xfrm>
            <a:custGeom>
              <a:avLst/>
              <a:gdLst/>
              <a:ahLst/>
              <a:cxnLst/>
              <a:rect l="l" t="t" r="r" b="b"/>
              <a:pathLst>
                <a:path w="1146" h="1147" extrusionOk="0">
                  <a:moveTo>
                    <a:pt x="871" y="1"/>
                  </a:moveTo>
                  <a:lnTo>
                    <a:pt x="0" y="299"/>
                  </a:lnTo>
                  <a:lnTo>
                    <a:pt x="573" y="1146"/>
                  </a:lnTo>
                  <a:lnTo>
                    <a:pt x="1146" y="871"/>
                  </a:lnTo>
                  <a:lnTo>
                    <a:pt x="1146" y="574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0"/>
            <p:cNvSpPr/>
            <p:nvPr/>
          </p:nvSpPr>
          <p:spPr>
            <a:xfrm>
              <a:off x="2099650" y="2659300"/>
              <a:ext cx="85950" cy="114575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1" y="1"/>
                  </a:moveTo>
                  <a:lnTo>
                    <a:pt x="299" y="574"/>
                  </a:lnTo>
                  <a:lnTo>
                    <a:pt x="1719" y="4010"/>
                  </a:lnTo>
                  <a:lnTo>
                    <a:pt x="2017" y="4583"/>
                  </a:lnTo>
                  <a:lnTo>
                    <a:pt x="3437" y="4010"/>
                  </a:lnTo>
                  <a:cubicBezTo>
                    <a:pt x="2017" y="3712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0"/>
            <p:cNvSpPr/>
            <p:nvPr/>
          </p:nvSpPr>
          <p:spPr>
            <a:xfrm>
              <a:off x="1878000" y="2780725"/>
              <a:ext cx="128900" cy="71625"/>
            </a:xfrm>
            <a:custGeom>
              <a:avLst/>
              <a:gdLst/>
              <a:ahLst/>
              <a:cxnLst/>
              <a:rect l="l" t="t" r="r" b="b"/>
              <a:pathLst>
                <a:path w="5156" h="2865" extrusionOk="0">
                  <a:moveTo>
                    <a:pt x="0" y="1"/>
                  </a:moveTo>
                  <a:lnTo>
                    <a:pt x="0" y="1"/>
                  </a:lnTo>
                  <a:cubicBezTo>
                    <a:pt x="90" y="187"/>
                    <a:pt x="242" y="466"/>
                    <a:pt x="467" y="737"/>
                  </a:cubicBezTo>
                  <a:lnTo>
                    <a:pt x="467" y="737"/>
                  </a:lnTo>
                  <a:lnTo>
                    <a:pt x="275" y="299"/>
                  </a:lnTo>
                  <a:lnTo>
                    <a:pt x="0" y="1"/>
                  </a:lnTo>
                  <a:close/>
                  <a:moveTo>
                    <a:pt x="4857" y="574"/>
                  </a:moveTo>
                  <a:cubicBezTo>
                    <a:pt x="4010" y="872"/>
                    <a:pt x="3437" y="1146"/>
                    <a:pt x="2864" y="1444"/>
                  </a:cubicBezTo>
                  <a:cubicBezTo>
                    <a:pt x="2588" y="1536"/>
                    <a:pt x="2334" y="1576"/>
                    <a:pt x="2101" y="1576"/>
                  </a:cubicBezTo>
                  <a:cubicBezTo>
                    <a:pt x="1354" y="1576"/>
                    <a:pt x="821" y="1166"/>
                    <a:pt x="467" y="737"/>
                  </a:cubicBezTo>
                  <a:lnTo>
                    <a:pt x="467" y="737"/>
                  </a:lnTo>
                  <a:lnTo>
                    <a:pt x="1146" y="2292"/>
                  </a:lnTo>
                  <a:lnTo>
                    <a:pt x="1421" y="2865"/>
                  </a:lnTo>
                  <a:lnTo>
                    <a:pt x="4857" y="1444"/>
                  </a:lnTo>
                  <a:lnTo>
                    <a:pt x="5155" y="1444"/>
                  </a:lnTo>
                  <a:lnTo>
                    <a:pt x="5155" y="1146"/>
                  </a:lnTo>
                  <a:lnTo>
                    <a:pt x="4857" y="1146"/>
                  </a:lnTo>
                  <a:lnTo>
                    <a:pt x="4857" y="872"/>
                  </a:lnTo>
                  <a:lnTo>
                    <a:pt x="4857" y="5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0"/>
            <p:cNvSpPr/>
            <p:nvPr/>
          </p:nvSpPr>
          <p:spPr>
            <a:xfrm>
              <a:off x="1820700" y="2816825"/>
              <a:ext cx="85950" cy="42975"/>
            </a:xfrm>
            <a:custGeom>
              <a:avLst/>
              <a:gdLst/>
              <a:ahLst/>
              <a:cxnLst/>
              <a:rect l="l" t="t" r="r" b="b"/>
              <a:pathLst>
                <a:path w="3438" h="1719" extrusionOk="0">
                  <a:moveTo>
                    <a:pt x="1" y="0"/>
                  </a:moveTo>
                  <a:lnTo>
                    <a:pt x="849" y="1719"/>
                  </a:lnTo>
                  <a:lnTo>
                    <a:pt x="3438" y="848"/>
                  </a:lnTo>
                  <a:lnTo>
                    <a:pt x="3140" y="573"/>
                  </a:lnTo>
                  <a:cubicBezTo>
                    <a:pt x="2613" y="768"/>
                    <a:pt x="2163" y="843"/>
                    <a:pt x="1782" y="843"/>
                  </a:cubicBezTo>
                  <a:cubicBezTo>
                    <a:pt x="504" y="8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0"/>
            <p:cNvSpPr/>
            <p:nvPr/>
          </p:nvSpPr>
          <p:spPr>
            <a:xfrm>
              <a:off x="2078475" y="2737775"/>
              <a:ext cx="64175" cy="42975"/>
            </a:xfrm>
            <a:custGeom>
              <a:avLst/>
              <a:gdLst/>
              <a:ahLst/>
              <a:cxnLst/>
              <a:rect l="l" t="t" r="r" b="b"/>
              <a:pathLst>
                <a:path w="2567" h="1719" extrusionOk="0">
                  <a:moveTo>
                    <a:pt x="1993" y="1"/>
                  </a:moveTo>
                  <a:cubicBezTo>
                    <a:pt x="1421" y="298"/>
                    <a:pt x="848" y="573"/>
                    <a:pt x="0" y="1146"/>
                  </a:cubicBezTo>
                  <a:cubicBezTo>
                    <a:pt x="0" y="1146"/>
                    <a:pt x="275" y="1444"/>
                    <a:pt x="275" y="1719"/>
                  </a:cubicBezTo>
                  <a:lnTo>
                    <a:pt x="1993" y="1146"/>
                  </a:lnTo>
                  <a:lnTo>
                    <a:pt x="2566" y="871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0"/>
            <p:cNvSpPr/>
            <p:nvPr/>
          </p:nvSpPr>
          <p:spPr>
            <a:xfrm>
              <a:off x="1906625" y="2880975"/>
              <a:ext cx="71625" cy="71625"/>
            </a:xfrm>
            <a:custGeom>
              <a:avLst/>
              <a:gdLst/>
              <a:ahLst/>
              <a:cxnLst/>
              <a:rect l="l" t="t" r="r" b="b"/>
              <a:pathLst>
                <a:path w="2865" h="2865" extrusionOk="0">
                  <a:moveTo>
                    <a:pt x="1421" y="0"/>
                  </a:moveTo>
                  <a:lnTo>
                    <a:pt x="1421" y="1444"/>
                  </a:lnTo>
                  <a:lnTo>
                    <a:pt x="1" y="1444"/>
                  </a:lnTo>
                  <a:lnTo>
                    <a:pt x="1421" y="1719"/>
                  </a:lnTo>
                  <a:lnTo>
                    <a:pt x="1421" y="2864"/>
                  </a:lnTo>
                  <a:lnTo>
                    <a:pt x="1719" y="1719"/>
                  </a:lnTo>
                  <a:lnTo>
                    <a:pt x="2865" y="1444"/>
                  </a:lnTo>
                  <a:lnTo>
                    <a:pt x="1719" y="144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0"/>
            <p:cNvSpPr/>
            <p:nvPr/>
          </p:nvSpPr>
          <p:spPr>
            <a:xfrm>
              <a:off x="1856225" y="2702275"/>
              <a:ext cx="57300" cy="57300"/>
            </a:xfrm>
            <a:custGeom>
              <a:avLst/>
              <a:gdLst/>
              <a:ahLst/>
              <a:cxnLst/>
              <a:rect l="l" t="t" r="r" b="b"/>
              <a:pathLst>
                <a:path w="2292" h="2292" extrusionOk="0">
                  <a:moveTo>
                    <a:pt x="1146" y="1146"/>
                  </a:moveTo>
                  <a:lnTo>
                    <a:pt x="1146" y="2291"/>
                  </a:lnTo>
                  <a:lnTo>
                    <a:pt x="1146" y="1146"/>
                  </a:lnTo>
                  <a:lnTo>
                    <a:pt x="2292" y="1146"/>
                  </a:lnTo>
                  <a:lnTo>
                    <a:pt x="1146" y="1146"/>
                  </a:lnTo>
                  <a:lnTo>
                    <a:pt x="1146" y="0"/>
                  </a:lnTo>
                  <a:lnTo>
                    <a:pt x="1146" y="1146"/>
                  </a:lnTo>
                  <a:lnTo>
                    <a:pt x="0" y="1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0" name="Google Shape;6080;p40"/>
          <p:cNvGrpSpPr/>
          <p:nvPr/>
        </p:nvGrpSpPr>
        <p:grpSpPr>
          <a:xfrm>
            <a:off x="5425075" y="3331500"/>
            <a:ext cx="486900" cy="486900"/>
            <a:chOff x="245550" y="2072200"/>
            <a:chExt cx="486900" cy="486900"/>
          </a:xfrm>
        </p:grpSpPr>
        <p:sp>
          <p:nvSpPr>
            <p:cNvPr id="6081" name="Google Shape;6081;p40"/>
            <p:cNvSpPr/>
            <p:nvPr/>
          </p:nvSpPr>
          <p:spPr>
            <a:xfrm>
              <a:off x="245550" y="2072200"/>
              <a:ext cx="486900" cy="486900"/>
            </a:xfrm>
            <a:custGeom>
              <a:avLst/>
              <a:gdLst/>
              <a:ahLst/>
              <a:cxnLst/>
              <a:rect l="l" t="t" r="r" b="b"/>
              <a:pathLst>
                <a:path w="19476" h="19476" extrusionOk="0">
                  <a:moveTo>
                    <a:pt x="9738" y="1"/>
                  </a:moveTo>
                  <a:cubicBezTo>
                    <a:pt x="4285" y="1"/>
                    <a:pt x="1" y="4285"/>
                    <a:pt x="1" y="9738"/>
                  </a:cubicBezTo>
                  <a:cubicBezTo>
                    <a:pt x="1" y="14320"/>
                    <a:pt x="2865" y="18032"/>
                    <a:pt x="7149" y="19177"/>
                  </a:cubicBezTo>
                  <a:cubicBezTo>
                    <a:pt x="7447" y="19177"/>
                    <a:pt x="8020" y="19475"/>
                    <a:pt x="8295" y="19475"/>
                  </a:cubicBezTo>
                  <a:lnTo>
                    <a:pt x="10884" y="19475"/>
                  </a:lnTo>
                  <a:cubicBezTo>
                    <a:pt x="11457" y="19475"/>
                    <a:pt x="11731" y="19177"/>
                    <a:pt x="12304" y="19177"/>
                  </a:cubicBezTo>
                  <a:cubicBezTo>
                    <a:pt x="16314" y="18032"/>
                    <a:pt x="19475" y="14320"/>
                    <a:pt x="19475" y="9738"/>
                  </a:cubicBezTo>
                  <a:cubicBezTo>
                    <a:pt x="19475" y="4285"/>
                    <a:pt x="15168" y="1"/>
                    <a:pt x="9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0"/>
            <p:cNvSpPr/>
            <p:nvPr/>
          </p:nvSpPr>
          <p:spPr>
            <a:xfrm>
              <a:off x="452900" y="2100850"/>
              <a:ext cx="64750" cy="443925"/>
            </a:xfrm>
            <a:custGeom>
              <a:avLst/>
              <a:gdLst/>
              <a:ahLst/>
              <a:cxnLst/>
              <a:rect l="l" t="t" r="r" b="b"/>
              <a:pathLst>
                <a:path w="2590" h="17757" extrusionOk="0">
                  <a:moveTo>
                    <a:pt x="1444" y="0"/>
                  </a:moveTo>
                  <a:cubicBezTo>
                    <a:pt x="574" y="573"/>
                    <a:pt x="1" y="1719"/>
                    <a:pt x="1" y="2864"/>
                  </a:cubicBezTo>
                  <a:lnTo>
                    <a:pt x="1" y="17757"/>
                  </a:lnTo>
                  <a:lnTo>
                    <a:pt x="2590" y="17757"/>
                  </a:lnTo>
                  <a:lnTo>
                    <a:pt x="2590" y="2864"/>
                  </a:lnTo>
                  <a:cubicBezTo>
                    <a:pt x="2590" y="1719"/>
                    <a:pt x="2292" y="573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0"/>
            <p:cNvSpPr/>
            <p:nvPr/>
          </p:nvSpPr>
          <p:spPr>
            <a:xfrm>
              <a:off x="452900" y="2100850"/>
              <a:ext cx="36125" cy="443925"/>
            </a:xfrm>
            <a:custGeom>
              <a:avLst/>
              <a:gdLst/>
              <a:ahLst/>
              <a:cxnLst/>
              <a:rect l="l" t="t" r="r" b="b"/>
              <a:pathLst>
                <a:path w="1445" h="17757" extrusionOk="0">
                  <a:moveTo>
                    <a:pt x="1444" y="0"/>
                  </a:moveTo>
                  <a:lnTo>
                    <a:pt x="1444" y="0"/>
                  </a:lnTo>
                  <a:cubicBezTo>
                    <a:pt x="574" y="573"/>
                    <a:pt x="1" y="1719"/>
                    <a:pt x="1" y="2864"/>
                  </a:cubicBezTo>
                  <a:lnTo>
                    <a:pt x="1" y="17757"/>
                  </a:lnTo>
                  <a:lnTo>
                    <a:pt x="871" y="17757"/>
                  </a:lnTo>
                  <a:lnTo>
                    <a:pt x="871" y="2864"/>
                  </a:lnTo>
                  <a:cubicBezTo>
                    <a:pt x="871" y="1719"/>
                    <a:pt x="1146" y="573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0"/>
            <p:cNvSpPr/>
            <p:nvPr/>
          </p:nvSpPr>
          <p:spPr>
            <a:xfrm>
              <a:off x="467225" y="2544750"/>
              <a:ext cx="36100" cy="14350"/>
            </a:xfrm>
            <a:custGeom>
              <a:avLst/>
              <a:gdLst/>
              <a:ahLst/>
              <a:cxnLst/>
              <a:rect l="l" t="t" r="r" b="b"/>
              <a:pathLst>
                <a:path w="1444" h="574" extrusionOk="0">
                  <a:moveTo>
                    <a:pt x="1" y="1"/>
                  </a:moveTo>
                  <a:lnTo>
                    <a:pt x="1" y="573"/>
                  </a:lnTo>
                  <a:lnTo>
                    <a:pt x="1444" y="573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0"/>
            <p:cNvSpPr/>
            <p:nvPr/>
          </p:nvSpPr>
          <p:spPr>
            <a:xfrm>
              <a:off x="452900" y="2272675"/>
              <a:ext cx="64750" cy="6900"/>
            </a:xfrm>
            <a:custGeom>
              <a:avLst/>
              <a:gdLst/>
              <a:ahLst/>
              <a:cxnLst/>
              <a:rect l="l" t="t" r="r" b="b"/>
              <a:pathLst>
                <a:path w="2590" h="276" extrusionOk="0">
                  <a:moveTo>
                    <a:pt x="1" y="1"/>
                  </a:moveTo>
                  <a:lnTo>
                    <a:pt x="1" y="276"/>
                  </a:lnTo>
                  <a:lnTo>
                    <a:pt x="2590" y="27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0"/>
            <p:cNvSpPr/>
            <p:nvPr/>
          </p:nvSpPr>
          <p:spPr>
            <a:xfrm>
              <a:off x="452900" y="2287000"/>
              <a:ext cx="64750" cy="6900"/>
            </a:xfrm>
            <a:custGeom>
              <a:avLst/>
              <a:gdLst/>
              <a:ahLst/>
              <a:cxnLst/>
              <a:rect l="l" t="t" r="r" b="b"/>
              <a:pathLst>
                <a:path w="2590" h="276" extrusionOk="0">
                  <a:moveTo>
                    <a:pt x="1" y="0"/>
                  </a:moveTo>
                  <a:lnTo>
                    <a:pt x="1" y="275"/>
                  </a:lnTo>
                  <a:lnTo>
                    <a:pt x="2590" y="27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0"/>
            <p:cNvSpPr/>
            <p:nvPr/>
          </p:nvSpPr>
          <p:spPr>
            <a:xfrm>
              <a:off x="452900" y="2222275"/>
              <a:ext cx="64750" cy="7475"/>
            </a:xfrm>
            <a:custGeom>
              <a:avLst/>
              <a:gdLst/>
              <a:ahLst/>
              <a:cxnLst/>
              <a:rect l="l" t="t" r="r" b="b"/>
              <a:pathLst>
                <a:path w="2590" h="299" extrusionOk="0">
                  <a:moveTo>
                    <a:pt x="1" y="1"/>
                  </a:moveTo>
                  <a:lnTo>
                    <a:pt x="1" y="298"/>
                  </a:lnTo>
                  <a:lnTo>
                    <a:pt x="2590" y="298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0"/>
            <p:cNvSpPr/>
            <p:nvPr/>
          </p:nvSpPr>
          <p:spPr>
            <a:xfrm>
              <a:off x="452900" y="2179325"/>
              <a:ext cx="64750" cy="7475"/>
            </a:xfrm>
            <a:custGeom>
              <a:avLst/>
              <a:gdLst/>
              <a:ahLst/>
              <a:cxnLst/>
              <a:rect l="l" t="t" r="r" b="b"/>
              <a:pathLst>
                <a:path w="2590" h="299" extrusionOk="0">
                  <a:moveTo>
                    <a:pt x="1" y="0"/>
                  </a:moveTo>
                  <a:lnTo>
                    <a:pt x="1" y="298"/>
                  </a:lnTo>
                  <a:lnTo>
                    <a:pt x="2590" y="298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0"/>
            <p:cNvSpPr/>
            <p:nvPr/>
          </p:nvSpPr>
          <p:spPr>
            <a:xfrm>
              <a:off x="452900" y="2272675"/>
              <a:ext cx="21800" cy="6900"/>
            </a:xfrm>
            <a:custGeom>
              <a:avLst/>
              <a:gdLst/>
              <a:ahLst/>
              <a:cxnLst/>
              <a:rect l="l" t="t" r="r" b="b"/>
              <a:pathLst>
                <a:path w="872" h="276" extrusionOk="0">
                  <a:moveTo>
                    <a:pt x="1" y="1"/>
                  </a:moveTo>
                  <a:lnTo>
                    <a:pt x="1" y="276"/>
                  </a:lnTo>
                  <a:lnTo>
                    <a:pt x="871" y="276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0"/>
            <p:cNvSpPr/>
            <p:nvPr/>
          </p:nvSpPr>
          <p:spPr>
            <a:xfrm>
              <a:off x="452900" y="2287000"/>
              <a:ext cx="21800" cy="6900"/>
            </a:xfrm>
            <a:custGeom>
              <a:avLst/>
              <a:gdLst/>
              <a:ahLst/>
              <a:cxnLst/>
              <a:rect l="l" t="t" r="r" b="b"/>
              <a:pathLst>
                <a:path w="872" h="276" extrusionOk="0">
                  <a:moveTo>
                    <a:pt x="1" y="0"/>
                  </a:moveTo>
                  <a:lnTo>
                    <a:pt x="1" y="275"/>
                  </a:lnTo>
                  <a:lnTo>
                    <a:pt x="871" y="275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40"/>
            <p:cNvSpPr/>
            <p:nvPr/>
          </p:nvSpPr>
          <p:spPr>
            <a:xfrm>
              <a:off x="452900" y="2222275"/>
              <a:ext cx="21800" cy="7475"/>
            </a:xfrm>
            <a:custGeom>
              <a:avLst/>
              <a:gdLst/>
              <a:ahLst/>
              <a:cxnLst/>
              <a:rect l="l" t="t" r="r" b="b"/>
              <a:pathLst>
                <a:path w="872" h="299" extrusionOk="0">
                  <a:moveTo>
                    <a:pt x="1" y="1"/>
                  </a:moveTo>
                  <a:lnTo>
                    <a:pt x="1" y="298"/>
                  </a:lnTo>
                  <a:lnTo>
                    <a:pt x="871" y="298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40"/>
            <p:cNvSpPr/>
            <p:nvPr/>
          </p:nvSpPr>
          <p:spPr>
            <a:xfrm>
              <a:off x="452900" y="2179325"/>
              <a:ext cx="21800" cy="7475"/>
            </a:xfrm>
            <a:custGeom>
              <a:avLst/>
              <a:gdLst/>
              <a:ahLst/>
              <a:cxnLst/>
              <a:rect l="l" t="t" r="r" b="b"/>
              <a:pathLst>
                <a:path w="872" h="299" extrusionOk="0">
                  <a:moveTo>
                    <a:pt x="1" y="0"/>
                  </a:moveTo>
                  <a:lnTo>
                    <a:pt x="1" y="298"/>
                  </a:lnTo>
                  <a:lnTo>
                    <a:pt x="871" y="298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0"/>
            <p:cNvSpPr/>
            <p:nvPr/>
          </p:nvSpPr>
          <p:spPr>
            <a:xfrm>
              <a:off x="417400" y="2365475"/>
              <a:ext cx="35525" cy="179300"/>
            </a:xfrm>
            <a:custGeom>
              <a:avLst/>
              <a:gdLst/>
              <a:ahLst/>
              <a:cxnLst/>
              <a:rect l="l" t="t" r="r" b="b"/>
              <a:pathLst>
                <a:path w="1421" h="7172" extrusionOk="0">
                  <a:moveTo>
                    <a:pt x="1421" y="0"/>
                  </a:moveTo>
                  <a:lnTo>
                    <a:pt x="848" y="573"/>
                  </a:lnTo>
                  <a:cubicBezTo>
                    <a:pt x="275" y="1146"/>
                    <a:pt x="0" y="1719"/>
                    <a:pt x="0" y="2291"/>
                  </a:cubicBezTo>
                  <a:lnTo>
                    <a:pt x="0" y="7172"/>
                  </a:lnTo>
                  <a:lnTo>
                    <a:pt x="1421" y="7172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0"/>
            <p:cNvSpPr/>
            <p:nvPr/>
          </p:nvSpPr>
          <p:spPr>
            <a:xfrm>
              <a:off x="517625" y="2365475"/>
              <a:ext cx="35550" cy="179300"/>
            </a:xfrm>
            <a:custGeom>
              <a:avLst/>
              <a:gdLst/>
              <a:ahLst/>
              <a:cxnLst/>
              <a:rect l="l" t="t" r="r" b="b"/>
              <a:pathLst>
                <a:path w="1422" h="7172" extrusionOk="0">
                  <a:moveTo>
                    <a:pt x="1" y="0"/>
                  </a:moveTo>
                  <a:lnTo>
                    <a:pt x="1" y="7172"/>
                  </a:lnTo>
                  <a:lnTo>
                    <a:pt x="1421" y="7172"/>
                  </a:lnTo>
                  <a:lnTo>
                    <a:pt x="1421" y="2291"/>
                  </a:lnTo>
                  <a:cubicBezTo>
                    <a:pt x="1421" y="1719"/>
                    <a:pt x="1146" y="1146"/>
                    <a:pt x="848" y="5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0"/>
            <p:cNvSpPr/>
            <p:nvPr/>
          </p:nvSpPr>
          <p:spPr>
            <a:xfrm>
              <a:off x="467225" y="2365475"/>
              <a:ext cx="42975" cy="179300"/>
            </a:xfrm>
            <a:custGeom>
              <a:avLst/>
              <a:gdLst/>
              <a:ahLst/>
              <a:cxnLst/>
              <a:rect l="l" t="t" r="r" b="b"/>
              <a:pathLst>
                <a:path w="1719" h="7172" extrusionOk="0">
                  <a:moveTo>
                    <a:pt x="871" y="0"/>
                  </a:moveTo>
                  <a:lnTo>
                    <a:pt x="573" y="298"/>
                  </a:lnTo>
                  <a:cubicBezTo>
                    <a:pt x="298" y="871"/>
                    <a:pt x="1" y="1444"/>
                    <a:pt x="1" y="2016"/>
                  </a:cubicBezTo>
                  <a:lnTo>
                    <a:pt x="1" y="7172"/>
                  </a:lnTo>
                  <a:lnTo>
                    <a:pt x="1719" y="7172"/>
                  </a:lnTo>
                  <a:lnTo>
                    <a:pt x="1719" y="2016"/>
                  </a:lnTo>
                  <a:cubicBezTo>
                    <a:pt x="1719" y="1444"/>
                    <a:pt x="1444" y="871"/>
                    <a:pt x="1146" y="298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0"/>
            <p:cNvSpPr/>
            <p:nvPr/>
          </p:nvSpPr>
          <p:spPr>
            <a:xfrm>
              <a:off x="467225" y="2372925"/>
              <a:ext cx="14350" cy="171850"/>
            </a:xfrm>
            <a:custGeom>
              <a:avLst/>
              <a:gdLst/>
              <a:ahLst/>
              <a:cxnLst/>
              <a:rect l="l" t="t" r="r" b="b"/>
              <a:pathLst>
                <a:path w="574" h="6874" extrusionOk="0">
                  <a:moveTo>
                    <a:pt x="573" y="0"/>
                  </a:moveTo>
                  <a:cubicBezTo>
                    <a:pt x="298" y="573"/>
                    <a:pt x="1" y="1146"/>
                    <a:pt x="1" y="1718"/>
                  </a:cubicBezTo>
                  <a:lnTo>
                    <a:pt x="1" y="6874"/>
                  </a:lnTo>
                  <a:lnTo>
                    <a:pt x="573" y="6874"/>
                  </a:lnTo>
                  <a:lnTo>
                    <a:pt x="573" y="1718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0"/>
            <p:cNvSpPr/>
            <p:nvPr/>
          </p:nvSpPr>
          <p:spPr>
            <a:xfrm>
              <a:off x="417400" y="2508675"/>
              <a:ext cx="35525" cy="14325"/>
            </a:xfrm>
            <a:custGeom>
              <a:avLst/>
              <a:gdLst/>
              <a:ahLst/>
              <a:cxnLst/>
              <a:rect l="l" t="t" r="r" b="b"/>
              <a:pathLst>
                <a:path w="1421" h="573" extrusionOk="0">
                  <a:moveTo>
                    <a:pt x="0" y="0"/>
                  </a:moveTo>
                  <a:lnTo>
                    <a:pt x="0" y="573"/>
                  </a:lnTo>
                  <a:lnTo>
                    <a:pt x="1421" y="57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0"/>
            <p:cNvSpPr/>
            <p:nvPr/>
          </p:nvSpPr>
          <p:spPr>
            <a:xfrm>
              <a:off x="517625" y="2508675"/>
              <a:ext cx="35550" cy="14325"/>
            </a:xfrm>
            <a:custGeom>
              <a:avLst/>
              <a:gdLst/>
              <a:ahLst/>
              <a:cxnLst/>
              <a:rect l="l" t="t" r="r" b="b"/>
              <a:pathLst>
                <a:path w="1422" h="573" extrusionOk="0">
                  <a:moveTo>
                    <a:pt x="1" y="0"/>
                  </a:moveTo>
                  <a:lnTo>
                    <a:pt x="1" y="573"/>
                  </a:lnTo>
                  <a:lnTo>
                    <a:pt x="1421" y="57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0"/>
            <p:cNvSpPr/>
            <p:nvPr/>
          </p:nvSpPr>
          <p:spPr>
            <a:xfrm>
              <a:off x="467225" y="2508675"/>
              <a:ext cx="42975" cy="14325"/>
            </a:xfrm>
            <a:custGeom>
              <a:avLst/>
              <a:gdLst/>
              <a:ahLst/>
              <a:cxnLst/>
              <a:rect l="l" t="t" r="r" b="b"/>
              <a:pathLst>
                <a:path w="1719" h="573" extrusionOk="0">
                  <a:moveTo>
                    <a:pt x="1" y="0"/>
                  </a:moveTo>
                  <a:lnTo>
                    <a:pt x="1" y="573"/>
                  </a:lnTo>
                  <a:lnTo>
                    <a:pt x="1719" y="573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0"/>
            <p:cNvSpPr/>
            <p:nvPr/>
          </p:nvSpPr>
          <p:spPr>
            <a:xfrm>
              <a:off x="417400" y="2494350"/>
              <a:ext cx="35525" cy="7475"/>
            </a:xfrm>
            <a:custGeom>
              <a:avLst/>
              <a:gdLst/>
              <a:ahLst/>
              <a:cxnLst/>
              <a:rect l="l" t="t" r="r" b="b"/>
              <a:pathLst>
                <a:path w="1421" h="299" extrusionOk="0">
                  <a:moveTo>
                    <a:pt x="0" y="0"/>
                  </a:moveTo>
                  <a:lnTo>
                    <a:pt x="0" y="298"/>
                  </a:lnTo>
                  <a:lnTo>
                    <a:pt x="1421" y="29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0"/>
            <p:cNvSpPr/>
            <p:nvPr/>
          </p:nvSpPr>
          <p:spPr>
            <a:xfrm>
              <a:off x="517625" y="2494350"/>
              <a:ext cx="35550" cy="7475"/>
            </a:xfrm>
            <a:custGeom>
              <a:avLst/>
              <a:gdLst/>
              <a:ahLst/>
              <a:cxnLst/>
              <a:rect l="l" t="t" r="r" b="b"/>
              <a:pathLst>
                <a:path w="1422" h="299" extrusionOk="0">
                  <a:moveTo>
                    <a:pt x="1" y="0"/>
                  </a:moveTo>
                  <a:lnTo>
                    <a:pt x="1" y="298"/>
                  </a:lnTo>
                  <a:lnTo>
                    <a:pt x="1421" y="29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0"/>
            <p:cNvSpPr/>
            <p:nvPr/>
          </p:nvSpPr>
          <p:spPr>
            <a:xfrm>
              <a:off x="467225" y="2494350"/>
              <a:ext cx="42975" cy="7475"/>
            </a:xfrm>
            <a:custGeom>
              <a:avLst/>
              <a:gdLst/>
              <a:ahLst/>
              <a:cxnLst/>
              <a:rect l="l" t="t" r="r" b="b"/>
              <a:pathLst>
                <a:path w="1719" h="299" extrusionOk="0">
                  <a:moveTo>
                    <a:pt x="1" y="0"/>
                  </a:moveTo>
                  <a:lnTo>
                    <a:pt x="1" y="298"/>
                  </a:lnTo>
                  <a:lnTo>
                    <a:pt x="1719" y="298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0"/>
            <p:cNvSpPr/>
            <p:nvPr/>
          </p:nvSpPr>
          <p:spPr>
            <a:xfrm>
              <a:off x="467225" y="2508675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1" y="0"/>
                  </a:moveTo>
                  <a:lnTo>
                    <a:pt x="1" y="573"/>
                  </a:lnTo>
                  <a:lnTo>
                    <a:pt x="573" y="57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0"/>
            <p:cNvSpPr/>
            <p:nvPr/>
          </p:nvSpPr>
          <p:spPr>
            <a:xfrm>
              <a:off x="467225" y="2494350"/>
              <a:ext cx="14350" cy="7475"/>
            </a:xfrm>
            <a:custGeom>
              <a:avLst/>
              <a:gdLst/>
              <a:ahLst/>
              <a:cxnLst/>
              <a:rect l="l" t="t" r="r" b="b"/>
              <a:pathLst>
                <a:path w="574" h="299" extrusionOk="0">
                  <a:moveTo>
                    <a:pt x="1" y="0"/>
                  </a:moveTo>
                  <a:lnTo>
                    <a:pt x="1" y="298"/>
                  </a:lnTo>
                  <a:lnTo>
                    <a:pt x="573" y="298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0"/>
            <p:cNvSpPr/>
            <p:nvPr/>
          </p:nvSpPr>
          <p:spPr>
            <a:xfrm>
              <a:off x="581775" y="2308200"/>
              <a:ext cx="79075" cy="85925"/>
            </a:xfrm>
            <a:custGeom>
              <a:avLst/>
              <a:gdLst/>
              <a:ahLst/>
              <a:cxnLst/>
              <a:rect l="l" t="t" r="r" b="b"/>
              <a:pathLst>
                <a:path w="3163" h="3437" extrusionOk="0">
                  <a:moveTo>
                    <a:pt x="1719" y="0"/>
                  </a:moveTo>
                  <a:lnTo>
                    <a:pt x="1444" y="1444"/>
                  </a:lnTo>
                  <a:lnTo>
                    <a:pt x="1" y="1719"/>
                  </a:lnTo>
                  <a:lnTo>
                    <a:pt x="1444" y="2016"/>
                  </a:lnTo>
                  <a:lnTo>
                    <a:pt x="1719" y="3437"/>
                  </a:lnTo>
                  <a:lnTo>
                    <a:pt x="1719" y="2016"/>
                  </a:lnTo>
                  <a:lnTo>
                    <a:pt x="3163" y="1719"/>
                  </a:lnTo>
                  <a:lnTo>
                    <a:pt x="1719" y="1444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0"/>
            <p:cNvSpPr/>
            <p:nvPr/>
          </p:nvSpPr>
          <p:spPr>
            <a:xfrm>
              <a:off x="639050" y="2172450"/>
              <a:ext cx="7475" cy="57300"/>
            </a:xfrm>
            <a:custGeom>
              <a:avLst/>
              <a:gdLst/>
              <a:ahLst/>
              <a:cxnLst/>
              <a:rect l="l" t="t" r="r" b="b"/>
              <a:pathLst>
                <a:path w="299" h="2292" extrusionOk="0">
                  <a:moveTo>
                    <a:pt x="299" y="0"/>
                  </a:moveTo>
                  <a:lnTo>
                    <a:pt x="1" y="1146"/>
                  </a:lnTo>
                  <a:lnTo>
                    <a:pt x="299" y="2291"/>
                  </a:lnTo>
                  <a:lnTo>
                    <a:pt x="299" y="114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0"/>
            <p:cNvSpPr/>
            <p:nvPr/>
          </p:nvSpPr>
          <p:spPr>
            <a:xfrm>
              <a:off x="324025" y="2179325"/>
              <a:ext cx="85950" cy="79050"/>
            </a:xfrm>
            <a:custGeom>
              <a:avLst/>
              <a:gdLst/>
              <a:ahLst/>
              <a:cxnLst/>
              <a:rect l="l" t="t" r="r" b="b"/>
              <a:pathLst>
                <a:path w="3438" h="3162" extrusionOk="0">
                  <a:moveTo>
                    <a:pt x="1719" y="0"/>
                  </a:moveTo>
                  <a:lnTo>
                    <a:pt x="1719" y="1444"/>
                  </a:lnTo>
                  <a:lnTo>
                    <a:pt x="1" y="1444"/>
                  </a:lnTo>
                  <a:lnTo>
                    <a:pt x="1719" y="1719"/>
                  </a:lnTo>
                  <a:lnTo>
                    <a:pt x="1719" y="3162"/>
                  </a:lnTo>
                  <a:lnTo>
                    <a:pt x="2017" y="1719"/>
                  </a:lnTo>
                  <a:lnTo>
                    <a:pt x="3437" y="1444"/>
                  </a:lnTo>
                  <a:lnTo>
                    <a:pt x="2017" y="1444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8" name="Google Shape;6108;p40"/>
          <p:cNvGrpSpPr/>
          <p:nvPr/>
        </p:nvGrpSpPr>
        <p:grpSpPr>
          <a:xfrm>
            <a:off x="5435675" y="1811213"/>
            <a:ext cx="465700" cy="472575"/>
            <a:chOff x="5464750" y="1520625"/>
            <a:chExt cx="465700" cy="472575"/>
          </a:xfrm>
        </p:grpSpPr>
        <p:sp>
          <p:nvSpPr>
            <p:cNvPr id="6109" name="Google Shape;6109;p40"/>
            <p:cNvSpPr/>
            <p:nvPr/>
          </p:nvSpPr>
          <p:spPr>
            <a:xfrm>
              <a:off x="5464750" y="1520625"/>
              <a:ext cx="465700" cy="472575"/>
            </a:xfrm>
            <a:custGeom>
              <a:avLst/>
              <a:gdLst/>
              <a:ahLst/>
              <a:cxnLst/>
              <a:rect l="l" t="t" r="r" b="b"/>
              <a:pathLst>
                <a:path w="18628" h="18903" extrusionOk="0">
                  <a:moveTo>
                    <a:pt x="9165" y="0"/>
                  </a:moveTo>
                  <a:cubicBezTo>
                    <a:pt x="4010" y="0"/>
                    <a:pt x="1" y="4308"/>
                    <a:pt x="1" y="9463"/>
                  </a:cubicBezTo>
                  <a:cubicBezTo>
                    <a:pt x="1" y="12601"/>
                    <a:pt x="1719" y="15465"/>
                    <a:pt x="4010" y="17184"/>
                  </a:cubicBezTo>
                  <a:cubicBezTo>
                    <a:pt x="5156" y="17756"/>
                    <a:pt x="6301" y="18329"/>
                    <a:pt x="7745" y="18627"/>
                  </a:cubicBezTo>
                  <a:cubicBezTo>
                    <a:pt x="8020" y="18627"/>
                    <a:pt x="8593" y="18902"/>
                    <a:pt x="9165" y="18902"/>
                  </a:cubicBezTo>
                  <a:cubicBezTo>
                    <a:pt x="11182" y="18902"/>
                    <a:pt x="12900" y="18054"/>
                    <a:pt x="14320" y="17184"/>
                  </a:cubicBezTo>
                  <a:cubicBezTo>
                    <a:pt x="16909" y="15465"/>
                    <a:pt x="18628" y="12601"/>
                    <a:pt x="18628" y="9463"/>
                  </a:cubicBezTo>
                  <a:cubicBezTo>
                    <a:pt x="18628" y="4308"/>
                    <a:pt x="14320" y="0"/>
                    <a:pt x="9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0"/>
            <p:cNvSpPr/>
            <p:nvPr/>
          </p:nvSpPr>
          <p:spPr>
            <a:xfrm>
              <a:off x="5601075" y="1534950"/>
              <a:ext cx="92825" cy="100250"/>
            </a:xfrm>
            <a:custGeom>
              <a:avLst/>
              <a:gdLst/>
              <a:ahLst/>
              <a:cxnLst/>
              <a:rect l="l" t="t" r="r" b="b"/>
              <a:pathLst>
                <a:path w="3713" h="4010" extrusionOk="0">
                  <a:moveTo>
                    <a:pt x="1719" y="0"/>
                  </a:moveTo>
                  <a:lnTo>
                    <a:pt x="1719" y="1718"/>
                  </a:lnTo>
                  <a:lnTo>
                    <a:pt x="1" y="2016"/>
                  </a:lnTo>
                  <a:lnTo>
                    <a:pt x="1719" y="2291"/>
                  </a:lnTo>
                  <a:lnTo>
                    <a:pt x="1719" y="4010"/>
                  </a:lnTo>
                  <a:lnTo>
                    <a:pt x="1994" y="2291"/>
                  </a:lnTo>
                  <a:lnTo>
                    <a:pt x="3712" y="2016"/>
                  </a:lnTo>
                  <a:lnTo>
                    <a:pt x="1994" y="1718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0"/>
            <p:cNvSpPr/>
            <p:nvPr/>
          </p:nvSpPr>
          <p:spPr>
            <a:xfrm>
              <a:off x="5837075" y="1742850"/>
              <a:ext cx="71625" cy="71625"/>
            </a:xfrm>
            <a:custGeom>
              <a:avLst/>
              <a:gdLst/>
              <a:ahLst/>
              <a:cxnLst/>
              <a:rect l="l" t="t" r="r" b="b"/>
              <a:pathLst>
                <a:path w="2865" h="2865" extrusionOk="0">
                  <a:moveTo>
                    <a:pt x="1444" y="1"/>
                  </a:moveTo>
                  <a:lnTo>
                    <a:pt x="1444" y="1421"/>
                  </a:lnTo>
                  <a:lnTo>
                    <a:pt x="0" y="1421"/>
                  </a:lnTo>
                  <a:lnTo>
                    <a:pt x="1444" y="1719"/>
                  </a:lnTo>
                  <a:lnTo>
                    <a:pt x="1444" y="2865"/>
                  </a:lnTo>
                  <a:lnTo>
                    <a:pt x="1719" y="1719"/>
                  </a:lnTo>
                  <a:lnTo>
                    <a:pt x="2864" y="1421"/>
                  </a:lnTo>
                  <a:lnTo>
                    <a:pt x="1719" y="142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0"/>
            <p:cNvSpPr/>
            <p:nvPr/>
          </p:nvSpPr>
          <p:spPr>
            <a:xfrm>
              <a:off x="5536350" y="1635175"/>
              <a:ext cx="57300" cy="64750"/>
            </a:xfrm>
            <a:custGeom>
              <a:avLst/>
              <a:gdLst/>
              <a:ahLst/>
              <a:cxnLst/>
              <a:rect l="l" t="t" r="r" b="b"/>
              <a:pathLst>
                <a:path w="2292" h="2590" extrusionOk="0">
                  <a:moveTo>
                    <a:pt x="1146" y="1"/>
                  </a:moveTo>
                  <a:lnTo>
                    <a:pt x="871" y="1146"/>
                  </a:lnTo>
                  <a:lnTo>
                    <a:pt x="1" y="1146"/>
                  </a:lnTo>
                  <a:lnTo>
                    <a:pt x="871" y="1444"/>
                  </a:lnTo>
                  <a:lnTo>
                    <a:pt x="1146" y="2590"/>
                  </a:lnTo>
                  <a:lnTo>
                    <a:pt x="1146" y="1444"/>
                  </a:lnTo>
                  <a:lnTo>
                    <a:pt x="2292" y="1146"/>
                  </a:lnTo>
                  <a:lnTo>
                    <a:pt x="1146" y="1146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0"/>
            <p:cNvSpPr/>
            <p:nvPr/>
          </p:nvSpPr>
          <p:spPr>
            <a:xfrm>
              <a:off x="5550675" y="1642625"/>
              <a:ext cx="293875" cy="350575"/>
            </a:xfrm>
            <a:custGeom>
              <a:avLst/>
              <a:gdLst/>
              <a:ahLst/>
              <a:cxnLst/>
              <a:rect l="l" t="t" r="r" b="b"/>
              <a:pathLst>
                <a:path w="11755" h="14023" extrusionOk="0">
                  <a:moveTo>
                    <a:pt x="4010" y="0"/>
                  </a:moveTo>
                  <a:cubicBezTo>
                    <a:pt x="1719" y="848"/>
                    <a:pt x="1" y="3139"/>
                    <a:pt x="1" y="5728"/>
                  </a:cubicBezTo>
                  <a:cubicBezTo>
                    <a:pt x="1" y="6576"/>
                    <a:pt x="298" y="7721"/>
                    <a:pt x="573" y="8592"/>
                  </a:cubicBezTo>
                  <a:lnTo>
                    <a:pt x="573" y="12304"/>
                  </a:lnTo>
                  <a:cubicBezTo>
                    <a:pt x="2017" y="13174"/>
                    <a:pt x="4010" y="14022"/>
                    <a:pt x="5728" y="14022"/>
                  </a:cubicBezTo>
                  <a:cubicBezTo>
                    <a:pt x="7745" y="14022"/>
                    <a:pt x="9463" y="13174"/>
                    <a:pt x="10883" y="12304"/>
                  </a:cubicBezTo>
                  <a:lnTo>
                    <a:pt x="10883" y="8592"/>
                  </a:lnTo>
                  <a:cubicBezTo>
                    <a:pt x="11456" y="7721"/>
                    <a:pt x="11754" y="6576"/>
                    <a:pt x="11754" y="5728"/>
                  </a:cubicBezTo>
                  <a:cubicBezTo>
                    <a:pt x="11754" y="3139"/>
                    <a:pt x="10036" y="848"/>
                    <a:pt x="7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0"/>
            <p:cNvSpPr/>
            <p:nvPr/>
          </p:nvSpPr>
          <p:spPr>
            <a:xfrm>
              <a:off x="5550675" y="1642625"/>
              <a:ext cx="114575" cy="221700"/>
            </a:xfrm>
            <a:custGeom>
              <a:avLst/>
              <a:gdLst/>
              <a:ahLst/>
              <a:cxnLst/>
              <a:rect l="l" t="t" r="r" b="b"/>
              <a:pathLst>
                <a:path w="4583" h="8868" extrusionOk="0">
                  <a:moveTo>
                    <a:pt x="4010" y="0"/>
                  </a:moveTo>
                  <a:cubicBezTo>
                    <a:pt x="1719" y="848"/>
                    <a:pt x="1" y="3139"/>
                    <a:pt x="1" y="5728"/>
                  </a:cubicBezTo>
                  <a:cubicBezTo>
                    <a:pt x="1" y="6576"/>
                    <a:pt x="298" y="7721"/>
                    <a:pt x="573" y="8592"/>
                  </a:cubicBezTo>
                  <a:lnTo>
                    <a:pt x="573" y="8867"/>
                  </a:lnTo>
                  <a:lnTo>
                    <a:pt x="4583" y="8867"/>
                  </a:lnTo>
                  <a:cubicBezTo>
                    <a:pt x="4583" y="8867"/>
                    <a:pt x="2589" y="7447"/>
                    <a:pt x="2292" y="4583"/>
                  </a:cubicBezTo>
                  <a:cubicBezTo>
                    <a:pt x="2292" y="1719"/>
                    <a:pt x="4010" y="1"/>
                    <a:pt x="4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0"/>
            <p:cNvSpPr/>
            <p:nvPr/>
          </p:nvSpPr>
          <p:spPr>
            <a:xfrm>
              <a:off x="5565000" y="1871725"/>
              <a:ext cx="93375" cy="114600"/>
            </a:xfrm>
            <a:custGeom>
              <a:avLst/>
              <a:gdLst/>
              <a:ahLst/>
              <a:cxnLst/>
              <a:rect l="l" t="t" r="r" b="b"/>
              <a:pathLst>
                <a:path w="3735" h="4584" extrusionOk="0">
                  <a:moveTo>
                    <a:pt x="0" y="1"/>
                  </a:moveTo>
                  <a:lnTo>
                    <a:pt x="0" y="3140"/>
                  </a:lnTo>
                  <a:cubicBezTo>
                    <a:pt x="1146" y="3712"/>
                    <a:pt x="2291" y="4285"/>
                    <a:pt x="3735" y="4583"/>
                  </a:cubicBezTo>
                  <a:lnTo>
                    <a:pt x="3735" y="2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0"/>
            <p:cNvSpPr/>
            <p:nvPr/>
          </p:nvSpPr>
          <p:spPr>
            <a:xfrm>
              <a:off x="5565000" y="1857425"/>
              <a:ext cx="257775" cy="28650"/>
            </a:xfrm>
            <a:custGeom>
              <a:avLst/>
              <a:gdLst/>
              <a:ahLst/>
              <a:cxnLst/>
              <a:rect l="l" t="t" r="r" b="b"/>
              <a:pathLst>
                <a:path w="10311" h="1146" extrusionOk="0">
                  <a:moveTo>
                    <a:pt x="0" y="0"/>
                  </a:moveTo>
                  <a:lnTo>
                    <a:pt x="0" y="1146"/>
                  </a:lnTo>
                  <a:lnTo>
                    <a:pt x="10310" y="1146"/>
                  </a:lnTo>
                  <a:lnTo>
                    <a:pt x="10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0"/>
            <p:cNvSpPr/>
            <p:nvPr/>
          </p:nvSpPr>
          <p:spPr>
            <a:xfrm>
              <a:off x="5593625" y="1892925"/>
              <a:ext cx="14350" cy="50425"/>
            </a:xfrm>
            <a:custGeom>
              <a:avLst/>
              <a:gdLst/>
              <a:ahLst/>
              <a:cxnLst/>
              <a:rect l="l" t="t" r="r" b="b"/>
              <a:pathLst>
                <a:path w="574" h="2017" extrusionOk="0">
                  <a:moveTo>
                    <a:pt x="299" y="1"/>
                  </a:moveTo>
                  <a:cubicBezTo>
                    <a:pt x="1" y="1"/>
                    <a:pt x="1" y="298"/>
                    <a:pt x="1" y="573"/>
                  </a:cubicBezTo>
                  <a:lnTo>
                    <a:pt x="1" y="2017"/>
                  </a:lnTo>
                  <a:lnTo>
                    <a:pt x="574" y="2017"/>
                  </a:lnTo>
                  <a:lnTo>
                    <a:pt x="574" y="573"/>
                  </a:lnTo>
                  <a:cubicBezTo>
                    <a:pt x="574" y="298"/>
                    <a:pt x="299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0"/>
            <p:cNvSpPr/>
            <p:nvPr/>
          </p:nvSpPr>
          <p:spPr>
            <a:xfrm>
              <a:off x="5665225" y="1892925"/>
              <a:ext cx="21800" cy="50425"/>
            </a:xfrm>
            <a:custGeom>
              <a:avLst/>
              <a:gdLst/>
              <a:ahLst/>
              <a:cxnLst/>
              <a:rect l="l" t="t" r="r" b="b"/>
              <a:pathLst>
                <a:path w="872" h="2017" extrusionOk="0">
                  <a:moveTo>
                    <a:pt x="574" y="1"/>
                  </a:moveTo>
                  <a:cubicBezTo>
                    <a:pt x="299" y="1"/>
                    <a:pt x="1" y="298"/>
                    <a:pt x="1" y="573"/>
                  </a:cubicBezTo>
                  <a:lnTo>
                    <a:pt x="1" y="2017"/>
                  </a:lnTo>
                  <a:lnTo>
                    <a:pt x="871" y="2017"/>
                  </a:lnTo>
                  <a:lnTo>
                    <a:pt x="871" y="573"/>
                  </a:lnTo>
                  <a:cubicBezTo>
                    <a:pt x="871" y="298"/>
                    <a:pt x="574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40"/>
            <p:cNvSpPr/>
            <p:nvPr/>
          </p:nvSpPr>
          <p:spPr>
            <a:xfrm>
              <a:off x="5787225" y="1892925"/>
              <a:ext cx="14350" cy="50425"/>
            </a:xfrm>
            <a:custGeom>
              <a:avLst/>
              <a:gdLst/>
              <a:ahLst/>
              <a:cxnLst/>
              <a:rect l="l" t="t" r="r" b="b"/>
              <a:pathLst>
                <a:path w="574" h="2017" extrusionOk="0">
                  <a:moveTo>
                    <a:pt x="276" y="1"/>
                  </a:moveTo>
                  <a:cubicBezTo>
                    <a:pt x="1" y="1"/>
                    <a:pt x="1" y="298"/>
                    <a:pt x="1" y="573"/>
                  </a:cubicBezTo>
                  <a:lnTo>
                    <a:pt x="1" y="2017"/>
                  </a:lnTo>
                  <a:lnTo>
                    <a:pt x="574" y="2017"/>
                  </a:lnTo>
                  <a:lnTo>
                    <a:pt x="574" y="573"/>
                  </a:lnTo>
                  <a:cubicBezTo>
                    <a:pt x="574" y="298"/>
                    <a:pt x="574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40"/>
            <p:cNvSpPr/>
            <p:nvPr/>
          </p:nvSpPr>
          <p:spPr>
            <a:xfrm>
              <a:off x="5629725" y="1892925"/>
              <a:ext cx="14350" cy="50425"/>
            </a:xfrm>
            <a:custGeom>
              <a:avLst/>
              <a:gdLst/>
              <a:ahLst/>
              <a:cxnLst/>
              <a:rect l="l" t="t" r="r" b="b"/>
              <a:pathLst>
                <a:path w="574" h="2017" extrusionOk="0">
                  <a:moveTo>
                    <a:pt x="275" y="1"/>
                  </a:moveTo>
                  <a:cubicBezTo>
                    <a:pt x="275" y="1"/>
                    <a:pt x="0" y="298"/>
                    <a:pt x="0" y="573"/>
                  </a:cubicBezTo>
                  <a:lnTo>
                    <a:pt x="0" y="2017"/>
                  </a:lnTo>
                  <a:lnTo>
                    <a:pt x="573" y="2017"/>
                  </a:lnTo>
                  <a:lnTo>
                    <a:pt x="573" y="573"/>
                  </a:lnTo>
                  <a:cubicBezTo>
                    <a:pt x="573" y="298"/>
                    <a:pt x="573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0"/>
            <p:cNvSpPr/>
            <p:nvPr/>
          </p:nvSpPr>
          <p:spPr>
            <a:xfrm>
              <a:off x="5744275" y="1892925"/>
              <a:ext cx="21225" cy="50425"/>
            </a:xfrm>
            <a:custGeom>
              <a:avLst/>
              <a:gdLst/>
              <a:ahLst/>
              <a:cxnLst/>
              <a:rect l="l" t="t" r="r" b="b"/>
              <a:pathLst>
                <a:path w="849" h="2017" extrusionOk="0">
                  <a:moveTo>
                    <a:pt x="573" y="1"/>
                  </a:moveTo>
                  <a:cubicBezTo>
                    <a:pt x="275" y="1"/>
                    <a:pt x="1" y="298"/>
                    <a:pt x="1" y="573"/>
                  </a:cubicBezTo>
                  <a:lnTo>
                    <a:pt x="1" y="2017"/>
                  </a:lnTo>
                  <a:lnTo>
                    <a:pt x="848" y="2017"/>
                  </a:lnTo>
                  <a:lnTo>
                    <a:pt x="848" y="573"/>
                  </a:lnTo>
                  <a:cubicBezTo>
                    <a:pt x="848" y="298"/>
                    <a:pt x="573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0"/>
            <p:cNvSpPr/>
            <p:nvPr/>
          </p:nvSpPr>
          <p:spPr>
            <a:xfrm>
              <a:off x="5708200" y="1892925"/>
              <a:ext cx="14325" cy="50425"/>
            </a:xfrm>
            <a:custGeom>
              <a:avLst/>
              <a:gdLst/>
              <a:ahLst/>
              <a:cxnLst/>
              <a:rect l="l" t="t" r="r" b="b"/>
              <a:pathLst>
                <a:path w="573" h="2017" extrusionOk="0">
                  <a:moveTo>
                    <a:pt x="298" y="1"/>
                  </a:moveTo>
                  <a:cubicBezTo>
                    <a:pt x="0" y="1"/>
                    <a:pt x="0" y="298"/>
                    <a:pt x="0" y="573"/>
                  </a:cubicBezTo>
                  <a:lnTo>
                    <a:pt x="0" y="2017"/>
                  </a:lnTo>
                  <a:lnTo>
                    <a:pt x="573" y="2017"/>
                  </a:lnTo>
                  <a:lnTo>
                    <a:pt x="573" y="573"/>
                  </a:lnTo>
                  <a:cubicBezTo>
                    <a:pt x="573" y="298"/>
                    <a:pt x="573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0"/>
            <p:cNvSpPr/>
            <p:nvPr/>
          </p:nvSpPr>
          <p:spPr>
            <a:xfrm>
              <a:off x="5693875" y="1642625"/>
              <a:ext cx="150675" cy="135775"/>
            </a:xfrm>
            <a:custGeom>
              <a:avLst/>
              <a:gdLst/>
              <a:ahLst/>
              <a:cxnLst/>
              <a:rect l="l" t="t" r="r" b="b"/>
              <a:pathLst>
                <a:path w="6027" h="5431" extrusionOk="0">
                  <a:moveTo>
                    <a:pt x="0" y="0"/>
                  </a:moveTo>
                  <a:cubicBezTo>
                    <a:pt x="573" y="275"/>
                    <a:pt x="1146" y="573"/>
                    <a:pt x="1719" y="1146"/>
                  </a:cubicBezTo>
                  <a:cubicBezTo>
                    <a:pt x="2589" y="1719"/>
                    <a:pt x="3162" y="2292"/>
                    <a:pt x="3437" y="3139"/>
                  </a:cubicBezTo>
                  <a:cubicBezTo>
                    <a:pt x="3735" y="3712"/>
                    <a:pt x="4010" y="4583"/>
                    <a:pt x="4010" y="5430"/>
                  </a:cubicBezTo>
                  <a:lnTo>
                    <a:pt x="6026" y="5430"/>
                  </a:lnTo>
                  <a:cubicBezTo>
                    <a:pt x="6026" y="4010"/>
                    <a:pt x="5453" y="2864"/>
                    <a:pt x="4583" y="1994"/>
                  </a:cubicBezTo>
                  <a:cubicBezTo>
                    <a:pt x="4010" y="1146"/>
                    <a:pt x="3437" y="848"/>
                    <a:pt x="2589" y="275"/>
                  </a:cubicBezTo>
                  <a:cubicBezTo>
                    <a:pt x="2291" y="275"/>
                    <a:pt x="2017" y="275"/>
                    <a:pt x="1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0"/>
            <p:cNvSpPr/>
            <p:nvPr/>
          </p:nvSpPr>
          <p:spPr>
            <a:xfrm>
              <a:off x="5693875" y="1642625"/>
              <a:ext cx="143225" cy="135775"/>
            </a:xfrm>
            <a:custGeom>
              <a:avLst/>
              <a:gdLst/>
              <a:ahLst/>
              <a:cxnLst/>
              <a:rect l="l" t="t" r="r" b="b"/>
              <a:pathLst>
                <a:path w="5729" h="5431" extrusionOk="0">
                  <a:moveTo>
                    <a:pt x="0" y="0"/>
                  </a:moveTo>
                  <a:cubicBezTo>
                    <a:pt x="573" y="275"/>
                    <a:pt x="1146" y="573"/>
                    <a:pt x="1719" y="1146"/>
                  </a:cubicBezTo>
                  <a:cubicBezTo>
                    <a:pt x="2589" y="1719"/>
                    <a:pt x="3162" y="2292"/>
                    <a:pt x="3437" y="3139"/>
                  </a:cubicBezTo>
                  <a:cubicBezTo>
                    <a:pt x="3735" y="3712"/>
                    <a:pt x="4010" y="4583"/>
                    <a:pt x="4010" y="5430"/>
                  </a:cubicBezTo>
                  <a:lnTo>
                    <a:pt x="5728" y="5430"/>
                  </a:lnTo>
                  <a:cubicBezTo>
                    <a:pt x="5728" y="4010"/>
                    <a:pt x="5155" y="2864"/>
                    <a:pt x="4308" y="1994"/>
                  </a:cubicBezTo>
                  <a:cubicBezTo>
                    <a:pt x="3735" y="1146"/>
                    <a:pt x="3162" y="848"/>
                    <a:pt x="2291" y="275"/>
                  </a:cubicBezTo>
                  <a:cubicBezTo>
                    <a:pt x="2017" y="275"/>
                    <a:pt x="1719" y="275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0"/>
            <p:cNvSpPr/>
            <p:nvPr/>
          </p:nvSpPr>
          <p:spPr>
            <a:xfrm>
              <a:off x="5736825" y="1613975"/>
              <a:ext cx="107725" cy="107150"/>
            </a:xfrm>
            <a:custGeom>
              <a:avLst/>
              <a:gdLst/>
              <a:ahLst/>
              <a:cxnLst/>
              <a:rect l="l" t="t" r="r" b="b"/>
              <a:pathLst>
                <a:path w="4309" h="4286" extrusionOk="0">
                  <a:moveTo>
                    <a:pt x="2292" y="1"/>
                  </a:moveTo>
                  <a:lnTo>
                    <a:pt x="871" y="1421"/>
                  </a:lnTo>
                  <a:lnTo>
                    <a:pt x="1" y="2292"/>
                  </a:lnTo>
                  <a:cubicBezTo>
                    <a:pt x="573" y="2567"/>
                    <a:pt x="871" y="2865"/>
                    <a:pt x="1146" y="3438"/>
                  </a:cubicBezTo>
                  <a:cubicBezTo>
                    <a:pt x="1444" y="3712"/>
                    <a:pt x="1444" y="4010"/>
                    <a:pt x="1719" y="4285"/>
                  </a:cubicBezTo>
                  <a:lnTo>
                    <a:pt x="4308" y="1719"/>
                  </a:lnTo>
                  <a:lnTo>
                    <a:pt x="3437" y="1146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0"/>
            <p:cNvSpPr/>
            <p:nvPr/>
          </p:nvSpPr>
          <p:spPr>
            <a:xfrm>
              <a:off x="5765475" y="1642625"/>
              <a:ext cx="79075" cy="78500"/>
            </a:xfrm>
            <a:custGeom>
              <a:avLst/>
              <a:gdLst/>
              <a:ahLst/>
              <a:cxnLst/>
              <a:rect l="l" t="t" r="r" b="b"/>
              <a:pathLst>
                <a:path w="3163" h="3140" extrusionOk="0">
                  <a:moveTo>
                    <a:pt x="2291" y="0"/>
                  </a:moveTo>
                  <a:lnTo>
                    <a:pt x="0" y="2292"/>
                  </a:lnTo>
                  <a:cubicBezTo>
                    <a:pt x="298" y="2566"/>
                    <a:pt x="298" y="2864"/>
                    <a:pt x="573" y="3139"/>
                  </a:cubicBezTo>
                  <a:lnTo>
                    <a:pt x="3162" y="573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0"/>
            <p:cNvSpPr/>
            <p:nvPr/>
          </p:nvSpPr>
          <p:spPr>
            <a:xfrm>
              <a:off x="5787225" y="1609050"/>
              <a:ext cx="64175" cy="50750"/>
            </a:xfrm>
            <a:custGeom>
              <a:avLst/>
              <a:gdLst/>
              <a:ahLst/>
              <a:cxnLst/>
              <a:rect l="l" t="t" r="r" b="b"/>
              <a:pathLst>
                <a:path w="2567" h="2030" extrusionOk="0">
                  <a:moveTo>
                    <a:pt x="859" y="1"/>
                  </a:moveTo>
                  <a:cubicBezTo>
                    <a:pt x="622" y="1"/>
                    <a:pt x="401" y="73"/>
                    <a:pt x="276" y="198"/>
                  </a:cubicBezTo>
                  <a:cubicBezTo>
                    <a:pt x="1" y="473"/>
                    <a:pt x="276" y="1046"/>
                    <a:pt x="849" y="1618"/>
                  </a:cubicBezTo>
                  <a:cubicBezTo>
                    <a:pt x="1060" y="1830"/>
                    <a:pt x="1410" y="2030"/>
                    <a:pt x="1693" y="2030"/>
                  </a:cubicBezTo>
                  <a:cubicBezTo>
                    <a:pt x="1809" y="2030"/>
                    <a:pt x="1914" y="1996"/>
                    <a:pt x="1994" y="1916"/>
                  </a:cubicBezTo>
                  <a:lnTo>
                    <a:pt x="2292" y="1916"/>
                  </a:lnTo>
                  <a:cubicBezTo>
                    <a:pt x="2567" y="1618"/>
                    <a:pt x="2292" y="1046"/>
                    <a:pt x="1719" y="473"/>
                  </a:cubicBezTo>
                  <a:cubicBezTo>
                    <a:pt x="1546" y="140"/>
                    <a:pt x="1187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0"/>
            <p:cNvSpPr/>
            <p:nvPr/>
          </p:nvSpPr>
          <p:spPr>
            <a:xfrm>
              <a:off x="5787225" y="1613975"/>
              <a:ext cx="57325" cy="45825"/>
            </a:xfrm>
            <a:custGeom>
              <a:avLst/>
              <a:gdLst/>
              <a:ahLst/>
              <a:cxnLst/>
              <a:rect l="l" t="t" r="r" b="b"/>
              <a:pathLst>
                <a:path w="2293" h="1833" extrusionOk="0">
                  <a:moveTo>
                    <a:pt x="276" y="1"/>
                  </a:moveTo>
                  <a:cubicBezTo>
                    <a:pt x="1" y="276"/>
                    <a:pt x="276" y="849"/>
                    <a:pt x="849" y="1421"/>
                  </a:cubicBezTo>
                  <a:cubicBezTo>
                    <a:pt x="1060" y="1633"/>
                    <a:pt x="1410" y="1833"/>
                    <a:pt x="1693" y="1833"/>
                  </a:cubicBezTo>
                  <a:cubicBezTo>
                    <a:pt x="1809" y="1833"/>
                    <a:pt x="1914" y="1799"/>
                    <a:pt x="1994" y="1719"/>
                  </a:cubicBezTo>
                  <a:cubicBezTo>
                    <a:pt x="2292" y="1421"/>
                    <a:pt x="1994" y="849"/>
                    <a:pt x="1719" y="574"/>
                  </a:cubicBezTo>
                  <a:cubicBezTo>
                    <a:pt x="1146" y="1"/>
                    <a:pt x="574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0"/>
            <p:cNvSpPr/>
            <p:nvPr/>
          </p:nvSpPr>
          <p:spPr>
            <a:xfrm>
              <a:off x="5801550" y="1620850"/>
              <a:ext cx="21225" cy="14350"/>
            </a:xfrm>
            <a:custGeom>
              <a:avLst/>
              <a:gdLst/>
              <a:ahLst/>
              <a:cxnLst/>
              <a:rect l="l" t="t" r="r" b="b"/>
              <a:pathLst>
                <a:path w="849" h="574" extrusionOk="0">
                  <a:moveTo>
                    <a:pt x="276" y="1"/>
                  </a:moveTo>
                  <a:cubicBezTo>
                    <a:pt x="1" y="1"/>
                    <a:pt x="276" y="299"/>
                    <a:pt x="276" y="299"/>
                  </a:cubicBezTo>
                  <a:cubicBezTo>
                    <a:pt x="573" y="574"/>
                    <a:pt x="573" y="574"/>
                    <a:pt x="848" y="574"/>
                  </a:cubicBezTo>
                  <a:cubicBezTo>
                    <a:pt x="848" y="299"/>
                    <a:pt x="848" y="299"/>
                    <a:pt x="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0" name="Google Shape;6550;p47"/>
          <p:cNvSpPr txBox="1">
            <a:spLocks noGrp="1"/>
          </p:cNvSpPr>
          <p:nvPr>
            <p:ph type="subTitle" idx="1"/>
          </p:nvPr>
        </p:nvSpPr>
        <p:spPr>
          <a:xfrm>
            <a:off x="315006" y="465479"/>
            <a:ext cx="8513987" cy="5257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R" sz="1200" b="1" dirty="0"/>
              <a:t>Final Output:</a:t>
            </a:r>
          </a:p>
          <a:p>
            <a:endParaRPr lang="es-CR" sz="1200" dirty="0"/>
          </a:p>
          <a:p>
            <a:r>
              <a:rPr lang="es-CR" sz="1200" dirty="0" err="1"/>
              <a:t>Detected</a:t>
            </a:r>
            <a:r>
              <a:rPr lang="es-CR" sz="1200" dirty="0"/>
              <a:t> </a:t>
            </a:r>
            <a:r>
              <a:rPr lang="es-CR" sz="1200" b="1" dirty="0"/>
              <a:t>2,774 </a:t>
            </a:r>
            <a:r>
              <a:rPr lang="es-CR" sz="1200" b="1" dirty="0" err="1"/>
              <a:t>anomalies</a:t>
            </a:r>
            <a:r>
              <a:rPr lang="es-CR" sz="1200" dirty="0"/>
              <a:t> in </a:t>
            </a:r>
            <a:r>
              <a:rPr lang="es-CR" sz="1200" dirty="0" err="1"/>
              <a:t>the</a:t>
            </a:r>
            <a:r>
              <a:rPr lang="es-CR" sz="1200" dirty="0"/>
              <a:t> test set.</a:t>
            </a:r>
          </a:p>
          <a:p>
            <a:r>
              <a:rPr lang="es-CR" sz="1200" dirty="0" err="1"/>
              <a:t>This</a:t>
            </a:r>
            <a:r>
              <a:rPr lang="es-CR" sz="1200" dirty="0"/>
              <a:t> </a:t>
            </a:r>
            <a:r>
              <a:rPr lang="es-CR" sz="1200" dirty="0" err="1"/>
              <a:t>represents</a:t>
            </a:r>
            <a:r>
              <a:rPr lang="es-CR" sz="1200" dirty="0"/>
              <a:t> </a:t>
            </a:r>
            <a:r>
              <a:rPr lang="es-CR" sz="1200" b="1" dirty="0"/>
              <a:t>7.53%</a:t>
            </a:r>
            <a:r>
              <a:rPr lang="es-CR" sz="1200" dirty="0"/>
              <a:t> </a:t>
            </a:r>
            <a:r>
              <a:rPr lang="es-CR" sz="1200" dirty="0" err="1"/>
              <a:t>of</a:t>
            </a:r>
            <a:r>
              <a:rPr lang="es-CR" sz="1200" dirty="0"/>
              <a:t> </a:t>
            </a:r>
            <a:r>
              <a:rPr lang="es-CR" sz="1200" dirty="0" err="1"/>
              <a:t>the</a:t>
            </a:r>
            <a:r>
              <a:rPr lang="es-CR" sz="1200" dirty="0"/>
              <a:t> total test data </a:t>
            </a:r>
            <a:r>
              <a:rPr lang="es-CR" sz="1200" dirty="0" err="1"/>
              <a:t>points</a:t>
            </a:r>
            <a:r>
              <a:rPr lang="es-CR" sz="1200" dirty="0"/>
              <a:t>.</a:t>
            </a:r>
          </a:p>
          <a:p>
            <a:endParaRPr lang="es-C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CR" sz="1200" b="1" dirty="0"/>
              <a:t>Key </a:t>
            </a:r>
            <a:r>
              <a:rPr lang="es-CR" sz="1200" b="1" dirty="0" err="1"/>
              <a:t>Visualizations</a:t>
            </a:r>
            <a:r>
              <a:rPr lang="es-CR" sz="1200" b="1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es-CR" sz="1200" b="1" dirty="0"/>
          </a:p>
          <a:p>
            <a:r>
              <a:rPr lang="es-CR" sz="1200" b="1" dirty="0" err="1"/>
              <a:t>Anomaly</a:t>
            </a:r>
            <a:r>
              <a:rPr lang="es-CR" sz="1200" b="1" dirty="0"/>
              <a:t> Score </a:t>
            </a:r>
            <a:r>
              <a:rPr lang="es-CR" sz="1200" b="1" dirty="0" err="1"/>
              <a:t>Distribution</a:t>
            </a:r>
            <a:r>
              <a:rPr lang="es-CR" sz="1200" b="1" dirty="0"/>
              <a:t>:</a:t>
            </a:r>
            <a:r>
              <a:rPr lang="es-CR" sz="1200" dirty="0"/>
              <a:t> </a:t>
            </a:r>
          </a:p>
          <a:p>
            <a:endParaRPr lang="es-CR" sz="1200" b="1" dirty="0"/>
          </a:p>
          <a:p>
            <a:r>
              <a:rPr lang="es-CR" sz="1200" b="1" dirty="0" err="1"/>
              <a:t>Detected</a:t>
            </a:r>
            <a:r>
              <a:rPr lang="es-CR" sz="1200" b="1" dirty="0"/>
              <a:t> </a:t>
            </a:r>
            <a:r>
              <a:rPr lang="es-CR" sz="1200" b="1" dirty="0" err="1"/>
              <a:t>Anomalies</a:t>
            </a:r>
            <a:r>
              <a:rPr lang="es-CR" sz="1200" b="1" dirty="0"/>
              <a:t> in 2D PCA </a:t>
            </a:r>
            <a:r>
              <a:rPr lang="es-CR" sz="1200" b="1" dirty="0" err="1"/>
              <a:t>Space</a:t>
            </a:r>
            <a:r>
              <a:rPr lang="es-CR" sz="1200" b="1" dirty="0"/>
              <a:t>:</a:t>
            </a:r>
            <a:r>
              <a:rPr lang="es-CR" sz="1200" dirty="0"/>
              <a:t> </a:t>
            </a:r>
          </a:p>
          <a:p>
            <a:endParaRPr lang="es-CR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R" sz="1200" b="1" dirty="0" err="1"/>
              <a:t>Justification</a:t>
            </a:r>
            <a:r>
              <a:rPr lang="es-CR" sz="1200" b="1" dirty="0"/>
              <a:t> </a:t>
            </a:r>
            <a:r>
              <a:rPr lang="es-CR" sz="1200" b="1" dirty="0" err="1"/>
              <a:t>for</a:t>
            </a:r>
            <a:r>
              <a:rPr lang="es-CR" sz="1200" b="1" dirty="0"/>
              <a:t> </a:t>
            </a:r>
            <a:r>
              <a:rPr lang="es-CR" sz="1200" b="1" dirty="0" err="1"/>
              <a:t>Decision</a:t>
            </a:r>
            <a:r>
              <a:rPr lang="es-CR" sz="1200" b="1" dirty="0"/>
              <a:t> </a:t>
            </a:r>
            <a:r>
              <a:rPr lang="es-CR" sz="1200" b="1" dirty="0" err="1"/>
              <a:t>Making</a:t>
            </a:r>
            <a:r>
              <a:rPr lang="es-CR" sz="12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s-CR" sz="1200" dirty="0"/>
          </a:p>
          <a:p>
            <a:r>
              <a:rPr lang="es-CR" sz="1200" b="1" dirty="0" err="1"/>
              <a:t>Actionable</a:t>
            </a:r>
            <a:r>
              <a:rPr lang="es-CR" sz="1200" b="1" dirty="0"/>
              <a:t> </a:t>
            </a:r>
            <a:r>
              <a:rPr lang="es-CR" sz="1200" b="1" dirty="0" err="1"/>
              <a:t>Intelligence</a:t>
            </a:r>
            <a:r>
              <a:rPr lang="es-CR" sz="1200" b="1" dirty="0"/>
              <a:t>:</a:t>
            </a:r>
            <a:r>
              <a:rPr lang="es-CR" sz="1200" dirty="0"/>
              <a:t> </a:t>
            </a:r>
            <a:r>
              <a:rPr lang="es-CR" sz="1200" dirty="0" err="1"/>
              <a:t>This</a:t>
            </a:r>
            <a:r>
              <a:rPr lang="es-CR" sz="1200" dirty="0"/>
              <a:t> </a:t>
            </a:r>
            <a:r>
              <a:rPr lang="es-CR" sz="1200" dirty="0" err="1"/>
              <a:t>system</a:t>
            </a:r>
            <a:r>
              <a:rPr lang="es-CR" sz="1200" dirty="0"/>
              <a:t> </a:t>
            </a:r>
            <a:r>
              <a:rPr lang="es-CR" sz="1200" dirty="0" err="1"/>
              <a:t>provides</a:t>
            </a:r>
            <a:r>
              <a:rPr lang="es-CR" sz="1200" dirty="0"/>
              <a:t> </a:t>
            </a:r>
            <a:r>
              <a:rPr lang="es-CR" sz="1200" dirty="0" err="1"/>
              <a:t>an</a:t>
            </a:r>
            <a:r>
              <a:rPr lang="es-CR" sz="1200" dirty="0"/>
              <a:t> </a:t>
            </a:r>
            <a:r>
              <a:rPr lang="es-CR" sz="1200" b="1" dirty="0" err="1"/>
              <a:t>automated</a:t>
            </a:r>
            <a:r>
              <a:rPr lang="es-CR" sz="1200" b="1" dirty="0"/>
              <a:t> </a:t>
            </a:r>
            <a:r>
              <a:rPr lang="es-CR" sz="1200" b="1" dirty="0" err="1"/>
              <a:t>filter</a:t>
            </a:r>
            <a:r>
              <a:rPr lang="es-CR" sz="1200" dirty="0"/>
              <a:t>, </a:t>
            </a:r>
            <a:r>
              <a:rPr lang="es-CR" sz="1200" dirty="0" err="1"/>
              <a:t>flagging</a:t>
            </a:r>
            <a:r>
              <a:rPr lang="es-CR" sz="1200" dirty="0"/>
              <a:t> </a:t>
            </a:r>
            <a:r>
              <a:rPr lang="es-CR" sz="1200" dirty="0" err="1"/>
              <a:t>the</a:t>
            </a:r>
            <a:r>
              <a:rPr lang="es-CR" sz="1200" dirty="0"/>
              <a:t> </a:t>
            </a:r>
            <a:r>
              <a:rPr lang="es-CR" sz="1200" dirty="0" err="1"/>
              <a:t>most</a:t>
            </a:r>
            <a:r>
              <a:rPr lang="es-CR" sz="1200" dirty="0"/>
              <a:t> </a:t>
            </a:r>
            <a:r>
              <a:rPr lang="es-CR" sz="1200" dirty="0" err="1"/>
              <a:t>statistically</a:t>
            </a:r>
            <a:r>
              <a:rPr lang="es-CR" sz="1200" dirty="0"/>
              <a:t> </a:t>
            </a:r>
            <a:r>
              <a:rPr lang="es-CR" sz="1200" dirty="0" err="1"/>
              <a:t>unusual</a:t>
            </a:r>
            <a:r>
              <a:rPr lang="es-CR" sz="1200" dirty="0"/>
              <a:t> </a:t>
            </a:r>
            <a:r>
              <a:rPr lang="es-CR" sz="1200" dirty="0" err="1"/>
              <a:t>telemetry</a:t>
            </a:r>
            <a:r>
              <a:rPr lang="es-CR" sz="1200" dirty="0"/>
              <a:t> </a:t>
            </a:r>
            <a:r>
              <a:rPr lang="es-CR" sz="1200" dirty="0" err="1"/>
              <a:t>readings</a:t>
            </a:r>
            <a:r>
              <a:rPr lang="es-CR" sz="1200" dirty="0"/>
              <a:t>. </a:t>
            </a:r>
            <a:r>
              <a:rPr lang="es-CR" sz="1200" dirty="0" err="1"/>
              <a:t>Mission</a:t>
            </a:r>
            <a:r>
              <a:rPr lang="es-CR" sz="1200" dirty="0"/>
              <a:t> control can </a:t>
            </a:r>
            <a:r>
              <a:rPr lang="es-CR" sz="1200" dirty="0" err="1"/>
              <a:t>then</a:t>
            </a:r>
            <a:r>
              <a:rPr lang="es-CR" sz="1200" dirty="0"/>
              <a:t> </a:t>
            </a:r>
            <a:r>
              <a:rPr lang="es-CR" sz="1200" b="1" dirty="0" err="1"/>
              <a:t>focus</a:t>
            </a:r>
            <a:r>
              <a:rPr lang="es-CR" sz="1200" b="1" dirty="0"/>
              <a:t> </a:t>
            </a:r>
            <a:r>
              <a:rPr lang="es-CR" sz="1200" b="1" dirty="0" err="1"/>
              <a:t>their</a:t>
            </a:r>
            <a:r>
              <a:rPr lang="es-CR" sz="1200" b="1" dirty="0"/>
              <a:t> </a:t>
            </a:r>
            <a:r>
              <a:rPr lang="es-CR" sz="1200" b="1" dirty="0" err="1"/>
              <a:t>limited</a:t>
            </a:r>
            <a:r>
              <a:rPr lang="es-CR" sz="1200" b="1" dirty="0"/>
              <a:t> </a:t>
            </a:r>
            <a:r>
              <a:rPr lang="es-CR" sz="1200" b="1" dirty="0" err="1"/>
              <a:t>expert</a:t>
            </a:r>
            <a:r>
              <a:rPr lang="es-CR" sz="1200" b="1" dirty="0"/>
              <a:t> </a:t>
            </a:r>
            <a:r>
              <a:rPr lang="es-CR" sz="1200" b="1" dirty="0" err="1"/>
              <a:t>resources</a:t>
            </a:r>
            <a:r>
              <a:rPr lang="es-CR" sz="1200" dirty="0"/>
              <a:t> </a:t>
            </a:r>
            <a:r>
              <a:rPr lang="es-CR" sz="1200" dirty="0" err="1"/>
              <a:t>on</a:t>
            </a:r>
            <a:r>
              <a:rPr lang="es-CR" sz="1200" dirty="0"/>
              <a:t> </a:t>
            </a:r>
            <a:r>
              <a:rPr lang="es-CR" sz="1200" dirty="0" err="1"/>
              <a:t>these</a:t>
            </a:r>
            <a:r>
              <a:rPr lang="es-CR" sz="1200" dirty="0"/>
              <a:t> ~7.5% </a:t>
            </a:r>
            <a:r>
              <a:rPr lang="es-CR" sz="1200" dirty="0" err="1"/>
              <a:t>of</a:t>
            </a:r>
            <a:r>
              <a:rPr lang="es-CR" sz="1200" dirty="0"/>
              <a:t> data </a:t>
            </a:r>
            <a:r>
              <a:rPr lang="es-CR" sz="1200" dirty="0" err="1"/>
              <a:t>points</a:t>
            </a:r>
            <a:r>
              <a:rPr lang="es-CR" sz="1200" dirty="0"/>
              <a:t>, </a:t>
            </a:r>
            <a:r>
              <a:rPr lang="es-CR" sz="1200" dirty="0" err="1"/>
              <a:t>rather</a:t>
            </a:r>
            <a:r>
              <a:rPr lang="es-CR" sz="1200" dirty="0"/>
              <a:t> </a:t>
            </a:r>
            <a:r>
              <a:rPr lang="es-CR" sz="1200" dirty="0" err="1"/>
              <a:t>than</a:t>
            </a:r>
            <a:r>
              <a:rPr lang="es-CR" sz="1200" dirty="0"/>
              <a:t> </a:t>
            </a:r>
            <a:r>
              <a:rPr lang="es-CR" sz="1200" dirty="0" err="1"/>
              <a:t>sifting</a:t>
            </a:r>
            <a:r>
              <a:rPr lang="es-CR" sz="1200" dirty="0"/>
              <a:t> </a:t>
            </a:r>
            <a:r>
              <a:rPr lang="es-CR" sz="1200" dirty="0" err="1"/>
              <a:t>through</a:t>
            </a:r>
            <a:r>
              <a:rPr lang="es-CR" sz="1200" dirty="0"/>
              <a:t> </a:t>
            </a:r>
            <a:r>
              <a:rPr lang="es-CR" sz="1200" dirty="0" err="1"/>
              <a:t>all</a:t>
            </a:r>
            <a:r>
              <a:rPr lang="es-CR" sz="1200" dirty="0"/>
              <a:t> data.</a:t>
            </a:r>
          </a:p>
          <a:p>
            <a:endParaRPr lang="es-CR" sz="1200" b="1" dirty="0"/>
          </a:p>
          <a:p>
            <a:r>
              <a:rPr lang="es-CR" sz="1200" b="1" dirty="0"/>
              <a:t>Proactive </a:t>
            </a:r>
            <a:r>
              <a:rPr lang="es-CR" sz="1200" b="1" dirty="0" err="1"/>
              <a:t>Intervention</a:t>
            </a:r>
            <a:r>
              <a:rPr lang="es-CR" sz="1200" b="1" dirty="0"/>
              <a:t>:</a:t>
            </a:r>
            <a:r>
              <a:rPr lang="es-CR" sz="1200" dirty="0"/>
              <a:t> </a:t>
            </a:r>
            <a:r>
              <a:rPr lang="es-CR" sz="1200" dirty="0" err="1"/>
              <a:t>Identifying</a:t>
            </a:r>
            <a:r>
              <a:rPr lang="es-CR" sz="1200" dirty="0"/>
              <a:t> </a:t>
            </a:r>
            <a:r>
              <a:rPr lang="es-CR" sz="1200" dirty="0" err="1"/>
              <a:t>these</a:t>
            </a:r>
            <a:r>
              <a:rPr lang="es-CR" sz="1200" dirty="0"/>
              <a:t> </a:t>
            </a:r>
            <a:r>
              <a:rPr lang="es-CR" sz="1200" dirty="0" err="1"/>
              <a:t>deviations</a:t>
            </a:r>
            <a:r>
              <a:rPr lang="es-CR" sz="1200" dirty="0"/>
              <a:t> can lead </a:t>
            </a:r>
            <a:r>
              <a:rPr lang="es-CR" sz="1200" dirty="0" err="1"/>
              <a:t>to</a:t>
            </a:r>
            <a:r>
              <a:rPr lang="es-CR" sz="1200" dirty="0"/>
              <a:t> </a:t>
            </a:r>
            <a:r>
              <a:rPr lang="es-CR" sz="1200" dirty="0" err="1"/>
              <a:t>early</a:t>
            </a:r>
            <a:r>
              <a:rPr lang="es-CR" sz="1200" dirty="0"/>
              <a:t> diagnosis </a:t>
            </a:r>
            <a:r>
              <a:rPr lang="es-CR" sz="1200" dirty="0" err="1"/>
              <a:t>of</a:t>
            </a:r>
            <a:r>
              <a:rPr lang="es-CR" sz="1200" dirty="0"/>
              <a:t> </a:t>
            </a:r>
            <a:r>
              <a:rPr lang="es-CR" sz="1200" dirty="0" err="1"/>
              <a:t>potential</a:t>
            </a:r>
            <a:r>
              <a:rPr lang="es-CR" sz="1200" dirty="0"/>
              <a:t> </a:t>
            </a:r>
            <a:r>
              <a:rPr lang="es-CR" sz="1200" dirty="0" err="1"/>
              <a:t>issues</a:t>
            </a:r>
            <a:r>
              <a:rPr lang="es-CR" sz="1200" dirty="0"/>
              <a:t>, </a:t>
            </a:r>
            <a:r>
              <a:rPr lang="es-CR" sz="1200" dirty="0" err="1"/>
              <a:t>enabling</a:t>
            </a:r>
            <a:r>
              <a:rPr lang="es-CR" sz="1200" dirty="0"/>
              <a:t> </a:t>
            </a:r>
            <a:r>
              <a:rPr lang="es-CR" sz="1200" b="1" dirty="0"/>
              <a:t>proactive </a:t>
            </a:r>
            <a:r>
              <a:rPr lang="es-CR" sz="1200" b="1" dirty="0" err="1"/>
              <a:t>adjustments</a:t>
            </a:r>
            <a:r>
              <a:rPr lang="es-CR" sz="1200" b="1" dirty="0"/>
              <a:t> </a:t>
            </a:r>
            <a:r>
              <a:rPr lang="es-CR" sz="1200" b="1" dirty="0" err="1"/>
              <a:t>or</a:t>
            </a:r>
            <a:r>
              <a:rPr lang="es-CR" sz="1200" b="1" dirty="0"/>
              <a:t> </a:t>
            </a:r>
            <a:r>
              <a:rPr lang="es-CR" sz="1200" b="1" dirty="0" err="1"/>
              <a:t>maintenance</a:t>
            </a:r>
            <a:r>
              <a:rPr lang="es-CR" sz="1200" dirty="0"/>
              <a:t> </a:t>
            </a:r>
            <a:r>
              <a:rPr lang="es-CR" sz="1200" dirty="0" err="1"/>
              <a:t>to</a:t>
            </a:r>
            <a:r>
              <a:rPr lang="es-CR" sz="1200" dirty="0"/>
              <a:t> </a:t>
            </a:r>
            <a:r>
              <a:rPr lang="es-CR" sz="1200" dirty="0" err="1"/>
              <a:t>prevent</a:t>
            </a:r>
            <a:r>
              <a:rPr lang="es-CR" sz="1200" dirty="0"/>
              <a:t> </a:t>
            </a:r>
            <a:r>
              <a:rPr lang="es-CR" sz="1200" dirty="0" err="1"/>
              <a:t>major</a:t>
            </a:r>
            <a:r>
              <a:rPr lang="es-CR" sz="1200" dirty="0"/>
              <a:t> </a:t>
            </a:r>
            <a:r>
              <a:rPr lang="es-CR" sz="1200" dirty="0" err="1"/>
              <a:t>spacecraft</a:t>
            </a:r>
            <a:r>
              <a:rPr lang="es-CR" sz="1200" dirty="0"/>
              <a:t> </a:t>
            </a:r>
            <a:r>
              <a:rPr lang="es-CR" sz="1200" dirty="0" err="1"/>
              <a:t>malfunctions</a:t>
            </a:r>
            <a:r>
              <a:rPr lang="es-CR" sz="1200" dirty="0"/>
              <a:t>. </a:t>
            </a:r>
            <a:r>
              <a:rPr lang="es-CR" sz="1200" dirty="0" err="1"/>
              <a:t>This</a:t>
            </a:r>
            <a:r>
              <a:rPr lang="es-CR" sz="1200" dirty="0"/>
              <a:t> </a:t>
            </a:r>
            <a:r>
              <a:rPr lang="es-CR" sz="1200" dirty="0" err="1"/>
              <a:t>directly</a:t>
            </a:r>
            <a:r>
              <a:rPr lang="es-CR" sz="1200" dirty="0"/>
              <a:t> </a:t>
            </a:r>
            <a:r>
              <a:rPr lang="es-CR" sz="1200" dirty="0" err="1"/>
              <a:t>supports</a:t>
            </a:r>
            <a:r>
              <a:rPr lang="es-CR" sz="1200" dirty="0"/>
              <a:t> </a:t>
            </a:r>
            <a:r>
              <a:rPr lang="es-CR" sz="1200" dirty="0" err="1"/>
              <a:t>critical</a:t>
            </a:r>
            <a:r>
              <a:rPr lang="es-CR" sz="1200" dirty="0"/>
              <a:t> </a:t>
            </a:r>
            <a:r>
              <a:rPr lang="es-CR" sz="1200" dirty="0" err="1"/>
              <a:t>operational</a:t>
            </a:r>
            <a:r>
              <a:rPr lang="es-CR" sz="1200" dirty="0"/>
              <a:t> and </a:t>
            </a:r>
            <a:r>
              <a:rPr lang="es-CR" sz="1200" dirty="0" err="1"/>
              <a:t>strategic</a:t>
            </a:r>
            <a:r>
              <a:rPr lang="es-CR" sz="1200" dirty="0"/>
              <a:t> </a:t>
            </a:r>
            <a:r>
              <a:rPr lang="es-CR" sz="1200" dirty="0" err="1"/>
              <a:t>decisions</a:t>
            </a:r>
            <a:r>
              <a:rPr lang="es-CR" sz="1200" dirty="0"/>
              <a:t>.</a:t>
            </a:r>
          </a:p>
        </p:txBody>
      </p:sp>
      <p:sp>
        <p:nvSpPr>
          <p:cNvPr id="6551" name="Google Shape;6551;p47"/>
          <p:cNvSpPr txBox="1">
            <a:spLocks noGrp="1"/>
          </p:cNvSpPr>
          <p:nvPr>
            <p:ph type="ctrTitle"/>
          </p:nvPr>
        </p:nvSpPr>
        <p:spPr>
          <a:xfrm>
            <a:off x="2596782" y="-72961"/>
            <a:ext cx="3692484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R" dirty="0" err="1"/>
              <a:t>Results</a:t>
            </a:r>
            <a:r>
              <a:rPr lang="es-CR" dirty="0"/>
              <a:t> &amp; </a:t>
            </a:r>
            <a:r>
              <a:rPr lang="es-CR" dirty="0" err="1"/>
              <a:t>Analysis</a:t>
            </a:r>
            <a:endParaRPr dirty="0"/>
          </a:p>
        </p:txBody>
      </p:sp>
      <p:sp>
        <p:nvSpPr>
          <p:cNvPr id="6553" name="Google Shape;6553;p47"/>
          <p:cNvSpPr/>
          <p:nvPr/>
        </p:nvSpPr>
        <p:spPr>
          <a:xfrm>
            <a:off x="8679538" y="432588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4" name="Google Shape;6554;p47"/>
          <p:cNvGrpSpPr/>
          <p:nvPr/>
        </p:nvGrpSpPr>
        <p:grpSpPr>
          <a:xfrm>
            <a:off x="-569753" y="1220339"/>
            <a:ext cx="8409438" cy="4409079"/>
            <a:chOff x="357850" y="311660"/>
            <a:chExt cx="8409438" cy="4409079"/>
          </a:xfrm>
        </p:grpSpPr>
        <p:grpSp>
          <p:nvGrpSpPr>
            <p:cNvPr id="6555" name="Google Shape;6555;p47"/>
            <p:cNvGrpSpPr/>
            <p:nvPr/>
          </p:nvGrpSpPr>
          <p:grpSpPr>
            <a:xfrm>
              <a:off x="4305534" y="311660"/>
              <a:ext cx="4139945" cy="4051164"/>
              <a:chOff x="3892890" y="149086"/>
              <a:chExt cx="4453470" cy="4357965"/>
            </a:xfrm>
          </p:grpSpPr>
          <p:sp>
            <p:nvSpPr>
              <p:cNvPr id="6556" name="Google Shape;6556;p47"/>
              <p:cNvSpPr/>
              <p:nvPr/>
            </p:nvSpPr>
            <p:spPr>
              <a:xfrm rot="-5400000">
                <a:off x="4102976" y="3971420"/>
                <a:ext cx="535374" cy="535888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47"/>
              <p:cNvSpPr/>
              <p:nvPr/>
            </p:nvSpPr>
            <p:spPr>
              <a:xfrm rot="-5400000">
                <a:off x="4927590" y="4031829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47"/>
              <p:cNvSpPr/>
              <p:nvPr/>
            </p:nvSpPr>
            <p:spPr>
              <a:xfrm rot="-5400000">
                <a:off x="3893008" y="590889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47"/>
              <p:cNvSpPr/>
              <p:nvPr/>
            </p:nvSpPr>
            <p:spPr>
              <a:xfrm rot="10800000">
                <a:off x="7810985" y="817549"/>
                <a:ext cx="535374" cy="535888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47"/>
              <p:cNvSpPr/>
              <p:nvPr/>
            </p:nvSpPr>
            <p:spPr>
              <a:xfrm rot="10800000">
                <a:off x="7055005" y="787129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47"/>
              <p:cNvSpPr/>
              <p:nvPr/>
            </p:nvSpPr>
            <p:spPr>
              <a:xfrm rot="10800000">
                <a:off x="7269065" y="149086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2" name="Google Shape;6562;p47"/>
            <p:cNvGrpSpPr/>
            <p:nvPr/>
          </p:nvGrpSpPr>
          <p:grpSpPr>
            <a:xfrm>
              <a:off x="4572000" y="583244"/>
              <a:ext cx="1374060" cy="570913"/>
              <a:chOff x="219125" y="484675"/>
              <a:chExt cx="1622650" cy="674200"/>
            </a:xfrm>
          </p:grpSpPr>
          <p:sp>
            <p:nvSpPr>
              <p:cNvPr id="6563" name="Google Shape;6563;p47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6564" name="Google Shape;6564;p47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6565" name="Google Shape;6565;p47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6" name="Google Shape;6566;p47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7" name="Google Shape;6567;p47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68" name="Google Shape;6568;p47"/>
            <p:cNvGrpSpPr/>
            <p:nvPr/>
          </p:nvGrpSpPr>
          <p:grpSpPr>
            <a:xfrm rot="-5400000">
              <a:off x="5220781" y="4238436"/>
              <a:ext cx="394094" cy="569717"/>
              <a:chOff x="8233275" y="1900925"/>
              <a:chExt cx="753525" cy="1089325"/>
            </a:xfrm>
          </p:grpSpPr>
          <p:sp>
            <p:nvSpPr>
              <p:cNvPr id="6569" name="Google Shape;6569;p47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6570" name="Google Shape;6570;p47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47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47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3" name="Google Shape;6573;p47"/>
            <p:cNvGrpSpPr/>
            <p:nvPr/>
          </p:nvGrpSpPr>
          <p:grpSpPr>
            <a:xfrm rot="10800000">
              <a:off x="3677828" y="3566948"/>
              <a:ext cx="688052" cy="759072"/>
              <a:chOff x="6715777" y="3950739"/>
              <a:chExt cx="586325" cy="646900"/>
            </a:xfrm>
          </p:grpSpPr>
          <p:sp>
            <p:nvSpPr>
              <p:cNvPr id="6574" name="Google Shape;6574;p47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6575" name="Google Shape;6575;p47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6576" name="Google Shape;6576;p47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47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47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47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47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1" name="Google Shape;6581;p47"/>
            <p:cNvGrpSpPr/>
            <p:nvPr/>
          </p:nvGrpSpPr>
          <p:grpSpPr>
            <a:xfrm rot="10800000">
              <a:off x="7572233" y="3744120"/>
              <a:ext cx="688080" cy="976619"/>
              <a:chOff x="8082452" y="285774"/>
              <a:chExt cx="498898" cy="708105"/>
            </a:xfrm>
          </p:grpSpPr>
          <p:grpSp>
            <p:nvGrpSpPr>
              <p:cNvPr id="6582" name="Google Shape;6582;p47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6583" name="Google Shape;6583;p47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6584" name="Google Shape;6584;p47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5" name="Google Shape;6585;p47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6" name="Google Shape;6586;p47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7" name="Google Shape;6587;p47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88" name="Google Shape;6588;p47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9" name="Google Shape;6589;p47"/>
            <p:cNvGrpSpPr/>
            <p:nvPr/>
          </p:nvGrpSpPr>
          <p:grpSpPr>
            <a:xfrm>
              <a:off x="357850" y="958425"/>
              <a:ext cx="8409438" cy="3705001"/>
              <a:chOff x="357850" y="958425"/>
              <a:chExt cx="8409438" cy="3705001"/>
            </a:xfrm>
          </p:grpSpPr>
          <p:sp>
            <p:nvSpPr>
              <p:cNvPr id="6590" name="Google Shape;6590;p47"/>
              <p:cNvSpPr/>
              <p:nvPr/>
            </p:nvSpPr>
            <p:spPr>
              <a:xfrm>
                <a:off x="357850" y="3882700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47"/>
              <p:cNvSpPr/>
              <p:nvPr/>
            </p:nvSpPr>
            <p:spPr>
              <a:xfrm>
                <a:off x="3929963" y="4391125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47"/>
              <p:cNvSpPr/>
              <p:nvPr/>
            </p:nvSpPr>
            <p:spPr>
              <a:xfrm>
                <a:off x="4609238" y="1477300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47"/>
              <p:cNvSpPr/>
              <p:nvPr/>
            </p:nvSpPr>
            <p:spPr>
              <a:xfrm>
                <a:off x="8495238" y="958425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0619EAD-8EE7-EF0E-0163-8786F0EF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53" y="-53324"/>
            <a:ext cx="2773381" cy="17333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DEB8D5-1A0A-ABAE-7E11-B32AAF150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781" y="1609278"/>
            <a:ext cx="2912194" cy="18201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p38"/>
          <p:cNvSpPr txBox="1">
            <a:spLocks noGrp="1"/>
          </p:cNvSpPr>
          <p:nvPr>
            <p:ph type="subTitle" idx="1"/>
          </p:nvPr>
        </p:nvSpPr>
        <p:spPr>
          <a:xfrm>
            <a:off x="1977213" y="3112269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5882" name="Google Shape;5882;p38"/>
          <p:cNvSpPr txBox="1">
            <a:spLocks noGrp="1"/>
          </p:cNvSpPr>
          <p:nvPr>
            <p:ph type="subTitle" idx="2"/>
          </p:nvPr>
        </p:nvSpPr>
        <p:spPr>
          <a:xfrm>
            <a:off x="1361157" y="3726775"/>
            <a:ext cx="28518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R" dirty="0" err="1"/>
              <a:t>Absence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Ground</a:t>
            </a:r>
            <a:r>
              <a:rPr lang="es-CR" dirty="0"/>
              <a:t> </a:t>
            </a:r>
            <a:r>
              <a:rPr lang="es-CR" dirty="0" err="1"/>
              <a:t>Truth</a:t>
            </a:r>
            <a:r>
              <a:rPr lang="es-CR" dirty="0"/>
              <a:t> </a:t>
            </a:r>
            <a:r>
              <a:rPr lang="es-CR" dirty="0" err="1"/>
              <a:t>Labels</a:t>
            </a:r>
            <a:r>
              <a:rPr lang="es-C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R" dirty="0"/>
              <a:t>High-Dimensional Data (82 </a:t>
            </a:r>
            <a:r>
              <a:rPr lang="es-CR" dirty="0" err="1"/>
              <a:t>channels</a:t>
            </a:r>
            <a:r>
              <a:rPr lang="es-CR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R" dirty="0" err="1"/>
              <a:t>Optimal</a:t>
            </a:r>
            <a:r>
              <a:rPr lang="es-CR" dirty="0"/>
              <a:t> K </a:t>
            </a:r>
            <a:r>
              <a:rPr lang="es-CR" dirty="0" err="1"/>
              <a:t>Determination</a:t>
            </a:r>
            <a:endParaRPr lang="es-CR" dirty="0"/>
          </a:p>
        </p:txBody>
      </p:sp>
      <p:sp>
        <p:nvSpPr>
          <p:cNvPr id="5883" name="Google Shape;5883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R" dirty="0" err="1"/>
              <a:t>Challenges</a:t>
            </a:r>
            <a:r>
              <a:rPr lang="es-CR" dirty="0"/>
              <a:t> and </a:t>
            </a:r>
            <a:r>
              <a:rPr lang="es-CR" dirty="0" err="1"/>
              <a:t>Solutions</a:t>
            </a:r>
            <a:endParaRPr dirty="0"/>
          </a:p>
        </p:txBody>
      </p:sp>
      <p:sp>
        <p:nvSpPr>
          <p:cNvPr id="5884" name="Google Shape;5884;p38"/>
          <p:cNvSpPr txBox="1">
            <a:spLocks noGrp="1"/>
          </p:cNvSpPr>
          <p:nvPr>
            <p:ph type="subTitle" idx="3"/>
          </p:nvPr>
        </p:nvSpPr>
        <p:spPr>
          <a:xfrm>
            <a:off x="5552838" y="3112283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5885" name="Google Shape;5885;p38"/>
          <p:cNvSpPr txBox="1">
            <a:spLocks noGrp="1"/>
          </p:cNvSpPr>
          <p:nvPr>
            <p:ph type="subTitle" idx="4"/>
          </p:nvPr>
        </p:nvSpPr>
        <p:spPr>
          <a:xfrm>
            <a:off x="4936787" y="3630225"/>
            <a:ext cx="3158341" cy="1390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CR" dirty="0" err="1"/>
              <a:t>Unsupervised</a:t>
            </a:r>
            <a:r>
              <a:rPr lang="es-CR" dirty="0"/>
              <a:t> </a:t>
            </a:r>
            <a:r>
              <a:rPr lang="es-CR" dirty="0" err="1"/>
              <a:t>Evaluation</a:t>
            </a:r>
            <a:endParaRPr lang="es-CR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CR" dirty="0"/>
              <a:t>PCA (</a:t>
            </a:r>
            <a:r>
              <a:rPr lang="es-CR" dirty="0" err="1"/>
              <a:t>Dimensionality</a:t>
            </a:r>
            <a:r>
              <a:rPr lang="es-CR" dirty="0"/>
              <a:t> </a:t>
            </a:r>
            <a:r>
              <a:rPr lang="es-CR" dirty="0" err="1"/>
              <a:t>Reduction</a:t>
            </a:r>
            <a:r>
              <a:rPr lang="es-CR" dirty="0"/>
              <a:t>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CR" dirty="0" err="1"/>
              <a:t>Elbow</a:t>
            </a:r>
            <a:r>
              <a:rPr lang="es-CR" dirty="0"/>
              <a:t> </a:t>
            </a:r>
            <a:r>
              <a:rPr lang="es-CR" dirty="0" err="1"/>
              <a:t>Method</a:t>
            </a:r>
            <a:endParaRPr lang="es-CR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CR" dirty="0" err="1"/>
              <a:t>Feature</a:t>
            </a:r>
            <a:r>
              <a:rPr lang="es-CR" dirty="0"/>
              <a:t> </a:t>
            </a:r>
            <a:r>
              <a:rPr lang="es-CR" dirty="0" err="1"/>
              <a:t>Scaling</a:t>
            </a:r>
            <a:endParaRPr lang="es-C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5886" name="Google Shape;5886;p38"/>
          <p:cNvGrpSpPr/>
          <p:nvPr/>
        </p:nvGrpSpPr>
        <p:grpSpPr>
          <a:xfrm>
            <a:off x="5643818" y="1409353"/>
            <a:ext cx="1437740" cy="1437740"/>
            <a:chOff x="7374496" y="578153"/>
            <a:chExt cx="980255" cy="980255"/>
          </a:xfrm>
        </p:grpSpPr>
        <p:grpSp>
          <p:nvGrpSpPr>
            <p:cNvPr id="5887" name="Google Shape;5887;p38"/>
            <p:cNvGrpSpPr/>
            <p:nvPr/>
          </p:nvGrpSpPr>
          <p:grpSpPr>
            <a:xfrm>
              <a:off x="7374496" y="578153"/>
              <a:ext cx="980255" cy="980255"/>
              <a:chOff x="637025" y="1546150"/>
              <a:chExt cx="721200" cy="721200"/>
            </a:xfrm>
          </p:grpSpPr>
          <p:grpSp>
            <p:nvGrpSpPr>
              <p:cNvPr id="5888" name="Google Shape;5888;p38"/>
              <p:cNvGrpSpPr/>
              <p:nvPr/>
            </p:nvGrpSpPr>
            <p:grpSpPr>
              <a:xfrm>
                <a:off x="637025" y="1546150"/>
                <a:ext cx="721200" cy="721200"/>
                <a:chOff x="271975" y="1017725"/>
                <a:chExt cx="721200" cy="721200"/>
              </a:xfrm>
            </p:grpSpPr>
            <p:sp>
              <p:nvSpPr>
                <p:cNvPr id="5889" name="Google Shape;5889;p38"/>
                <p:cNvSpPr/>
                <p:nvPr/>
              </p:nvSpPr>
              <p:spPr>
                <a:xfrm>
                  <a:off x="271975" y="1017725"/>
                  <a:ext cx="721200" cy="7212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0" name="Google Shape;5890;p38"/>
                <p:cNvSpPr/>
                <p:nvPr/>
              </p:nvSpPr>
              <p:spPr>
                <a:xfrm>
                  <a:off x="343675" y="1089425"/>
                  <a:ext cx="577800" cy="577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91" name="Google Shape;5891;p38"/>
              <p:cNvSpPr/>
              <p:nvPr/>
            </p:nvSpPr>
            <p:spPr>
              <a:xfrm>
                <a:off x="1194200" y="1584375"/>
                <a:ext cx="71100" cy="71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38"/>
              <p:cNvSpPr/>
              <p:nvPr/>
            </p:nvSpPr>
            <p:spPr>
              <a:xfrm>
                <a:off x="713225" y="2151950"/>
                <a:ext cx="71100" cy="71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3" name="Google Shape;5893;p38"/>
            <p:cNvGrpSpPr/>
            <p:nvPr/>
          </p:nvGrpSpPr>
          <p:grpSpPr>
            <a:xfrm>
              <a:off x="7582338" y="786109"/>
              <a:ext cx="564442" cy="564476"/>
              <a:chOff x="2601725" y="-241800"/>
              <a:chExt cx="415275" cy="415300"/>
            </a:xfrm>
          </p:grpSpPr>
          <p:sp>
            <p:nvSpPr>
              <p:cNvPr id="5894" name="Google Shape;5894;p38"/>
              <p:cNvSpPr/>
              <p:nvPr/>
            </p:nvSpPr>
            <p:spPr>
              <a:xfrm>
                <a:off x="2601725" y="-241800"/>
                <a:ext cx="415275" cy="415300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6612" extrusionOk="0">
                    <a:moveTo>
                      <a:pt x="8294" y="1"/>
                    </a:moveTo>
                    <a:cubicBezTo>
                      <a:pt x="3712" y="1"/>
                      <a:pt x="0" y="3712"/>
                      <a:pt x="0" y="8295"/>
                    </a:cubicBezTo>
                    <a:cubicBezTo>
                      <a:pt x="0" y="10311"/>
                      <a:pt x="848" y="12304"/>
                      <a:pt x="2291" y="13747"/>
                    </a:cubicBezTo>
                    <a:cubicBezTo>
                      <a:pt x="2864" y="14595"/>
                      <a:pt x="3712" y="15168"/>
                      <a:pt x="4857" y="15741"/>
                    </a:cubicBezTo>
                    <a:cubicBezTo>
                      <a:pt x="5728" y="16039"/>
                      <a:pt x="6874" y="16314"/>
                      <a:pt x="8019" y="16611"/>
                    </a:cubicBezTo>
                    <a:lnTo>
                      <a:pt x="8592" y="16611"/>
                    </a:lnTo>
                    <a:lnTo>
                      <a:pt x="12029" y="15741"/>
                    </a:lnTo>
                    <a:cubicBezTo>
                      <a:pt x="12876" y="15168"/>
                      <a:pt x="13747" y="14595"/>
                      <a:pt x="14595" y="13747"/>
                    </a:cubicBezTo>
                    <a:cubicBezTo>
                      <a:pt x="15740" y="12304"/>
                      <a:pt x="16611" y="10311"/>
                      <a:pt x="16611" y="8295"/>
                    </a:cubicBezTo>
                    <a:cubicBezTo>
                      <a:pt x="16611" y="3712"/>
                      <a:pt x="12876" y="1"/>
                      <a:pt x="8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38"/>
              <p:cNvSpPr/>
              <p:nvPr/>
            </p:nvSpPr>
            <p:spPr>
              <a:xfrm>
                <a:off x="2637225" y="-141550"/>
                <a:ext cx="64750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2865" extrusionOk="0">
                    <a:moveTo>
                      <a:pt x="1146" y="0"/>
                    </a:moveTo>
                    <a:lnTo>
                      <a:pt x="1146" y="1421"/>
                    </a:lnTo>
                    <a:lnTo>
                      <a:pt x="1" y="1421"/>
                    </a:lnTo>
                    <a:lnTo>
                      <a:pt x="1146" y="1719"/>
                    </a:lnTo>
                    <a:lnTo>
                      <a:pt x="1146" y="2864"/>
                    </a:lnTo>
                    <a:lnTo>
                      <a:pt x="1444" y="1719"/>
                    </a:lnTo>
                    <a:lnTo>
                      <a:pt x="2590" y="1421"/>
                    </a:lnTo>
                    <a:lnTo>
                      <a:pt x="1444" y="1421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38"/>
              <p:cNvSpPr/>
              <p:nvPr/>
            </p:nvSpPr>
            <p:spPr>
              <a:xfrm>
                <a:off x="2680175" y="-69950"/>
                <a:ext cx="265225" cy="1357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5431" extrusionOk="0">
                    <a:moveTo>
                      <a:pt x="872" y="0"/>
                    </a:moveTo>
                    <a:cubicBezTo>
                      <a:pt x="299" y="0"/>
                      <a:pt x="1" y="275"/>
                      <a:pt x="1" y="848"/>
                    </a:cubicBezTo>
                    <a:lnTo>
                      <a:pt x="1" y="4582"/>
                    </a:lnTo>
                    <a:cubicBezTo>
                      <a:pt x="1" y="5155"/>
                      <a:pt x="299" y="5430"/>
                      <a:pt x="872" y="5430"/>
                    </a:cubicBezTo>
                    <a:lnTo>
                      <a:pt x="9738" y="5430"/>
                    </a:lnTo>
                    <a:cubicBezTo>
                      <a:pt x="10036" y="5430"/>
                      <a:pt x="10609" y="5155"/>
                      <a:pt x="10609" y="4582"/>
                    </a:cubicBezTo>
                    <a:lnTo>
                      <a:pt x="10609" y="848"/>
                    </a:lnTo>
                    <a:cubicBezTo>
                      <a:pt x="10609" y="275"/>
                      <a:pt x="10036" y="0"/>
                      <a:pt x="9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38"/>
              <p:cNvSpPr/>
              <p:nvPr/>
            </p:nvSpPr>
            <p:spPr>
              <a:xfrm>
                <a:off x="2937950" y="8500"/>
                <a:ext cx="42975" cy="43000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720" extrusionOk="0">
                    <a:moveTo>
                      <a:pt x="871" y="872"/>
                    </a:moveTo>
                    <a:lnTo>
                      <a:pt x="1718" y="872"/>
                    </a:lnTo>
                    <a:lnTo>
                      <a:pt x="871" y="872"/>
                    </a:lnTo>
                    <a:lnTo>
                      <a:pt x="871" y="1"/>
                    </a:lnTo>
                    <a:lnTo>
                      <a:pt x="871" y="872"/>
                    </a:lnTo>
                    <a:lnTo>
                      <a:pt x="0" y="872"/>
                    </a:lnTo>
                    <a:lnTo>
                      <a:pt x="871" y="872"/>
                    </a:lnTo>
                    <a:lnTo>
                      <a:pt x="871" y="17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38"/>
              <p:cNvSpPr/>
              <p:nvPr/>
            </p:nvSpPr>
            <p:spPr>
              <a:xfrm>
                <a:off x="2937950" y="65800"/>
                <a:ext cx="2865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46" extrusionOk="0">
                    <a:moveTo>
                      <a:pt x="0" y="0"/>
                    </a:moveTo>
                    <a:lnTo>
                      <a:pt x="0" y="1146"/>
                    </a:lnTo>
                    <a:lnTo>
                      <a:pt x="1146" y="1146"/>
                    </a:lnTo>
                    <a:lnTo>
                      <a:pt x="1146" y="298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38"/>
              <p:cNvSpPr/>
              <p:nvPr/>
            </p:nvSpPr>
            <p:spPr>
              <a:xfrm>
                <a:off x="2716275" y="-149000"/>
                <a:ext cx="186175" cy="18617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7447" extrusionOk="0">
                    <a:moveTo>
                      <a:pt x="3712" y="1719"/>
                    </a:moveTo>
                    <a:cubicBezTo>
                      <a:pt x="5430" y="1719"/>
                      <a:pt x="6576" y="2292"/>
                      <a:pt x="6576" y="3735"/>
                    </a:cubicBezTo>
                    <a:cubicBezTo>
                      <a:pt x="6576" y="5453"/>
                      <a:pt x="5430" y="6599"/>
                      <a:pt x="3712" y="6599"/>
                    </a:cubicBezTo>
                    <a:cubicBezTo>
                      <a:pt x="2292" y="6599"/>
                      <a:pt x="848" y="5453"/>
                      <a:pt x="848" y="3735"/>
                    </a:cubicBezTo>
                    <a:cubicBezTo>
                      <a:pt x="848" y="2292"/>
                      <a:pt x="2292" y="1719"/>
                      <a:pt x="3712" y="1719"/>
                    </a:cubicBezTo>
                    <a:close/>
                    <a:moveTo>
                      <a:pt x="3712" y="0"/>
                    </a:moveTo>
                    <a:cubicBezTo>
                      <a:pt x="2566" y="0"/>
                      <a:pt x="1421" y="573"/>
                      <a:pt x="848" y="1444"/>
                    </a:cubicBezTo>
                    <a:cubicBezTo>
                      <a:pt x="275" y="2017"/>
                      <a:pt x="0" y="2864"/>
                      <a:pt x="0" y="3735"/>
                    </a:cubicBezTo>
                    <a:lnTo>
                      <a:pt x="0" y="4010"/>
                    </a:lnTo>
                    <a:cubicBezTo>
                      <a:pt x="0" y="4880"/>
                      <a:pt x="573" y="5728"/>
                      <a:pt x="1146" y="6301"/>
                    </a:cubicBezTo>
                    <a:cubicBezTo>
                      <a:pt x="1994" y="7172"/>
                      <a:pt x="2864" y="7447"/>
                      <a:pt x="3712" y="7447"/>
                    </a:cubicBezTo>
                    <a:cubicBezTo>
                      <a:pt x="4858" y="7447"/>
                      <a:pt x="5728" y="7172"/>
                      <a:pt x="6301" y="6301"/>
                    </a:cubicBezTo>
                    <a:cubicBezTo>
                      <a:pt x="7149" y="5728"/>
                      <a:pt x="7447" y="4880"/>
                      <a:pt x="7447" y="4010"/>
                    </a:cubicBezTo>
                    <a:lnTo>
                      <a:pt x="7447" y="3735"/>
                    </a:lnTo>
                    <a:cubicBezTo>
                      <a:pt x="7447" y="2864"/>
                      <a:pt x="7149" y="2017"/>
                      <a:pt x="6874" y="1444"/>
                    </a:cubicBezTo>
                    <a:cubicBezTo>
                      <a:pt x="6003" y="573"/>
                      <a:pt x="4858" y="0"/>
                      <a:pt x="37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38"/>
              <p:cNvSpPr/>
              <p:nvPr/>
            </p:nvSpPr>
            <p:spPr>
              <a:xfrm>
                <a:off x="2716275" y="-149000"/>
                <a:ext cx="135775" cy="186175"/>
              </a:xfrm>
              <a:custGeom>
                <a:avLst/>
                <a:gdLst/>
                <a:ahLst/>
                <a:cxnLst/>
                <a:rect l="l" t="t" r="r" b="b"/>
                <a:pathLst>
                  <a:path w="5431" h="7447" extrusionOk="0">
                    <a:moveTo>
                      <a:pt x="3437" y="0"/>
                    </a:moveTo>
                    <a:cubicBezTo>
                      <a:pt x="2566" y="0"/>
                      <a:pt x="1421" y="573"/>
                      <a:pt x="848" y="1444"/>
                    </a:cubicBezTo>
                    <a:cubicBezTo>
                      <a:pt x="275" y="2017"/>
                      <a:pt x="0" y="2864"/>
                      <a:pt x="0" y="3735"/>
                    </a:cubicBezTo>
                    <a:lnTo>
                      <a:pt x="0" y="4010"/>
                    </a:lnTo>
                    <a:cubicBezTo>
                      <a:pt x="0" y="4880"/>
                      <a:pt x="573" y="5728"/>
                      <a:pt x="1146" y="6301"/>
                    </a:cubicBezTo>
                    <a:cubicBezTo>
                      <a:pt x="1994" y="7172"/>
                      <a:pt x="2864" y="7447"/>
                      <a:pt x="3712" y="7447"/>
                    </a:cubicBezTo>
                    <a:cubicBezTo>
                      <a:pt x="4285" y="7447"/>
                      <a:pt x="4858" y="7172"/>
                      <a:pt x="5430" y="7172"/>
                    </a:cubicBezTo>
                    <a:lnTo>
                      <a:pt x="5155" y="7172"/>
                    </a:lnTo>
                    <a:cubicBezTo>
                      <a:pt x="4010" y="7172"/>
                      <a:pt x="3139" y="6599"/>
                      <a:pt x="2566" y="6026"/>
                    </a:cubicBezTo>
                    <a:cubicBezTo>
                      <a:pt x="1994" y="5453"/>
                      <a:pt x="1421" y="4583"/>
                      <a:pt x="1421" y="3437"/>
                    </a:cubicBezTo>
                    <a:cubicBezTo>
                      <a:pt x="1421" y="2589"/>
                      <a:pt x="1719" y="1719"/>
                      <a:pt x="1994" y="1146"/>
                    </a:cubicBezTo>
                    <a:cubicBezTo>
                      <a:pt x="2566" y="573"/>
                      <a:pt x="2864" y="298"/>
                      <a:pt x="3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38"/>
              <p:cNvSpPr/>
              <p:nvPr/>
            </p:nvSpPr>
            <p:spPr>
              <a:xfrm>
                <a:off x="2737475" y="-112925"/>
                <a:ext cx="150650" cy="135775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431" extrusionOk="0">
                    <a:moveTo>
                      <a:pt x="2864" y="276"/>
                    </a:moveTo>
                    <a:cubicBezTo>
                      <a:pt x="3735" y="276"/>
                      <a:pt x="4307" y="574"/>
                      <a:pt x="4880" y="849"/>
                    </a:cubicBezTo>
                    <a:cubicBezTo>
                      <a:pt x="5453" y="1146"/>
                      <a:pt x="5728" y="1719"/>
                      <a:pt x="5728" y="2292"/>
                    </a:cubicBezTo>
                    <a:cubicBezTo>
                      <a:pt x="5728" y="3437"/>
                      <a:pt x="5155" y="4285"/>
                      <a:pt x="4010" y="4858"/>
                    </a:cubicBezTo>
                    <a:cubicBezTo>
                      <a:pt x="3735" y="4858"/>
                      <a:pt x="3437" y="5156"/>
                      <a:pt x="2864" y="5156"/>
                    </a:cubicBezTo>
                    <a:cubicBezTo>
                      <a:pt x="1444" y="5156"/>
                      <a:pt x="298" y="4010"/>
                      <a:pt x="298" y="2292"/>
                    </a:cubicBezTo>
                    <a:cubicBezTo>
                      <a:pt x="298" y="1719"/>
                      <a:pt x="573" y="574"/>
                      <a:pt x="2291" y="276"/>
                    </a:cubicBezTo>
                    <a:close/>
                    <a:moveTo>
                      <a:pt x="2291" y="1"/>
                    </a:moveTo>
                    <a:cubicBezTo>
                      <a:pt x="871" y="276"/>
                      <a:pt x="0" y="1146"/>
                      <a:pt x="0" y="2292"/>
                    </a:cubicBezTo>
                    <a:cubicBezTo>
                      <a:pt x="0" y="4010"/>
                      <a:pt x="1146" y="5431"/>
                      <a:pt x="2864" y="5431"/>
                    </a:cubicBezTo>
                    <a:cubicBezTo>
                      <a:pt x="3437" y="5431"/>
                      <a:pt x="3735" y="5156"/>
                      <a:pt x="4307" y="5156"/>
                    </a:cubicBezTo>
                    <a:cubicBezTo>
                      <a:pt x="5155" y="4583"/>
                      <a:pt x="6026" y="3437"/>
                      <a:pt x="6026" y="2292"/>
                    </a:cubicBezTo>
                    <a:cubicBezTo>
                      <a:pt x="6026" y="1719"/>
                      <a:pt x="5728" y="1146"/>
                      <a:pt x="5155" y="574"/>
                    </a:cubicBezTo>
                    <a:cubicBezTo>
                      <a:pt x="4582" y="276"/>
                      <a:pt x="3735" y="1"/>
                      <a:pt x="2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38"/>
              <p:cNvSpPr/>
              <p:nvPr/>
            </p:nvSpPr>
            <p:spPr>
              <a:xfrm>
                <a:off x="2737475" y="-106050"/>
                <a:ext cx="143200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4881" extrusionOk="0">
                    <a:moveTo>
                      <a:pt x="2291" y="1"/>
                    </a:moveTo>
                    <a:cubicBezTo>
                      <a:pt x="1146" y="1"/>
                      <a:pt x="0" y="871"/>
                      <a:pt x="0" y="2017"/>
                    </a:cubicBezTo>
                    <a:cubicBezTo>
                      <a:pt x="0" y="3735"/>
                      <a:pt x="1444" y="4881"/>
                      <a:pt x="2864" y="4881"/>
                    </a:cubicBezTo>
                    <a:cubicBezTo>
                      <a:pt x="3437" y="4881"/>
                      <a:pt x="3735" y="4881"/>
                      <a:pt x="4307" y="4583"/>
                    </a:cubicBezTo>
                    <a:cubicBezTo>
                      <a:pt x="5155" y="4308"/>
                      <a:pt x="5728" y="3162"/>
                      <a:pt x="5728" y="2017"/>
                    </a:cubicBezTo>
                    <a:cubicBezTo>
                      <a:pt x="5728" y="574"/>
                      <a:pt x="4582" y="1"/>
                      <a:pt x="28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38"/>
              <p:cNvSpPr/>
              <p:nvPr/>
            </p:nvSpPr>
            <p:spPr>
              <a:xfrm>
                <a:off x="2766100" y="-106050"/>
                <a:ext cx="11457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4583" extrusionOk="0">
                    <a:moveTo>
                      <a:pt x="1146" y="1"/>
                    </a:moveTo>
                    <a:cubicBezTo>
                      <a:pt x="299" y="299"/>
                      <a:pt x="1" y="871"/>
                      <a:pt x="1" y="2017"/>
                    </a:cubicBezTo>
                    <a:cubicBezTo>
                      <a:pt x="1" y="3437"/>
                      <a:pt x="1146" y="4583"/>
                      <a:pt x="2865" y="4583"/>
                    </a:cubicBezTo>
                    <a:lnTo>
                      <a:pt x="3162" y="4583"/>
                    </a:lnTo>
                    <a:cubicBezTo>
                      <a:pt x="4010" y="4308"/>
                      <a:pt x="4583" y="3162"/>
                      <a:pt x="4583" y="2017"/>
                    </a:cubicBezTo>
                    <a:cubicBezTo>
                      <a:pt x="4583" y="574"/>
                      <a:pt x="3437" y="1"/>
                      <a:pt x="1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38"/>
              <p:cNvSpPr/>
              <p:nvPr/>
            </p:nvSpPr>
            <p:spPr>
              <a:xfrm>
                <a:off x="2723150" y="8500"/>
                <a:ext cx="179300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2018" extrusionOk="0">
                    <a:moveTo>
                      <a:pt x="0" y="1"/>
                    </a:moveTo>
                    <a:cubicBezTo>
                      <a:pt x="573" y="1147"/>
                      <a:pt x="2017" y="2017"/>
                      <a:pt x="3437" y="2017"/>
                    </a:cubicBezTo>
                    <a:cubicBezTo>
                      <a:pt x="4880" y="2017"/>
                      <a:pt x="6301" y="1147"/>
                      <a:pt x="7172" y="1"/>
                    </a:cubicBezTo>
                    <a:lnTo>
                      <a:pt x="6026" y="1"/>
                    </a:lnTo>
                    <a:cubicBezTo>
                      <a:pt x="5453" y="872"/>
                      <a:pt x="4583" y="1147"/>
                      <a:pt x="3437" y="1147"/>
                    </a:cubicBezTo>
                    <a:cubicBezTo>
                      <a:pt x="2589" y="1147"/>
                      <a:pt x="1719" y="872"/>
                      <a:pt x="8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38"/>
              <p:cNvSpPr/>
              <p:nvPr/>
            </p:nvSpPr>
            <p:spPr>
              <a:xfrm>
                <a:off x="2659000" y="8500"/>
                <a:ext cx="64175" cy="14322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5729" extrusionOk="0">
                    <a:moveTo>
                      <a:pt x="2291" y="1"/>
                    </a:moveTo>
                    <a:cubicBezTo>
                      <a:pt x="1994" y="1"/>
                      <a:pt x="1719" y="299"/>
                      <a:pt x="1421" y="299"/>
                    </a:cubicBezTo>
                    <a:cubicBezTo>
                      <a:pt x="573" y="872"/>
                      <a:pt x="0" y="1444"/>
                      <a:pt x="0" y="2590"/>
                    </a:cubicBezTo>
                    <a:lnTo>
                      <a:pt x="0" y="3735"/>
                    </a:lnTo>
                    <a:cubicBezTo>
                      <a:pt x="573" y="4583"/>
                      <a:pt x="1421" y="5156"/>
                      <a:pt x="2566" y="5729"/>
                    </a:cubicBezTo>
                    <a:lnTo>
                      <a:pt x="25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38"/>
              <p:cNvSpPr/>
              <p:nvPr/>
            </p:nvSpPr>
            <p:spPr>
              <a:xfrm>
                <a:off x="2902425" y="8500"/>
                <a:ext cx="64175" cy="14322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5729" extrusionOk="0">
                    <a:moveTo>
                      <a:pt x="1" y="1"/>
                    </a:moveTo>
                    <a:lnTo>
                      <a:pt x="1" y="5729"/>
                    </a:lnTo>
                    <a:cubicBezTo>
                      <a:pt x="848" y="5156"/>
                      <a:pt x="1719" y="4583"/>
                      <a:pt x="2567" y="3735"/>
                    </a:cubicBezTo>
                    <a:lnTo>
                      <a:pt x="2567" y="3438"/>
                    </a:lnTo>
                    <a:lnTo>
                      <a:pt x="1421" y="3438"/>
                    </a:lnTo>
                    <a:lnTo>
                      <a:pt x="1421" y="2292"/>
                    </a:lnTo>
                    <a:lnTo>
                      <a:pt x="2567" y="2292"/>
                    </a:lnTo>
                    <a:cubicBezTo>
                      <a:pt x="2292" y="1444"/>
                      <a:pt x="1719" y="574"/>
                      <a:pt x="1146" y="299"/>
                    </a:cubicBezTo>
                    <a:cubicBezTo>
                      <a:pt x="848" y="299"/>
                      <a:pt x="573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38"/>
              <p:cNvSpPr/>
              <p:nvPr/>
            </p:nvSpPr>
            <p:spPr>
              <a:xfrm>
                <a:off x="2723150" y="8500"/>
                <a:ext cx="85925" cy="1650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6600" extrusionOk="0">
                    <a:moveTo>
                      <a:pt x="0" y="1"/>
                    </a:moveTo>
                    <a:lnTo>
                      <a:pt x="0" y="5729"/>
                    </a:lnTo>
                    <a:cubicBezTo>
                      <a:pt x="871" y="6302"/>
                      <a:pt x="2291" y="6599"/>
                      <a:pt x="3437" y="6599"/>
                    </a:cubicBezTo>
                    <a:lnTo>
                      <a:pt x="3437" y="2017"/>
                    </a:lnTo>
                    <a:cubicBezTo>
                      <a:pt x="2017" y="2017"/>
                      <a:pt x="573" y="1147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38"/>
              <p:cNvSpPr/>
              <p:nvPr/>
            </p:nvSpPr>
            <p:spPr>
              <a:xfrm>
                <a:off x="2809075" y="8500"/>
                <a:ext cx="93375" cy="16500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6600" extrusionOk="0">
                    <a:moveTo>
                      <a:pt x="3735" y="1"/>
                    </a:moveTo>
                    <a:cubicBezTo>
                      <a:pt x="2864" y="1147"/>
                      <a:pt x="1443" y="2017"/>
                      <a:pt x="0" y="2017"/>
                    </a:cubicBezTo>
                    <a:lnTo>
                      <a:pt x="0" y="6599"/>
                    </a:lnTo>
                    <a:cubicBezTo>
                      <a:pt x="1443" y="6599"/>
                      <a:pt x="2589" y="6302"/>
                      <a:pt x="3735" y="5729"/>
                    </a:cubicBezTo>
                    <a:lnTo>
                      <a:pt x="3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38"/>
              <p:cNvSpPr/>
              <p:nvPr/>
            </p:nvSpPr>
            <p:spPr>
              <a:xfrm>
                <a:off x="2845150" y="-77400"/>
                <a:ext cx="2865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719" extrusionOk="0">
                    <a:moveTo>
                      <a:pt x="573" y="0"/>
                    </a:moveTo>
                    <a:cubicBezTo>
                      <a:pt x="275" y="0"/>
                      <a:pt x="0" y="298"/>
                      <a:pt x="0" y="871"/>
                    </a:cubicBezTo>
                    <a:cubicBezTo>
                      <a:pt x="0" y="1444"/>
                      <a:pt x="275" y="1719"/>
                      <a:pt x="573" y="1719"/>
                    </a:cubicBezTo>
                    <a:cubicBezTo>
                      <a:pt x="848" y="1719"/>
                      <a:pt x="1146" y="1444"/>
                      <a:pt x="1146" y="871"/>
                    </a:cubicBezTo>
                    <a:cubicBezTo>
                      <a:pt x="1146" y="298"/>
                      <a:pt x="848" y="0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38"/>
              <p:cNvSpPr/>
              <p:nvPr/>
            </p:nvSpPr>
            <p:spPr>
              <a:xfrm>
                <a:off x="2937950" y="-112925"/>
                <a:ext cx="6472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2865" extrusionOk="0">
                    <a:moveTo>
                      <a:pt x="1443" y="1"/>
                    </a:moveTo>
                    <a:lnTo>
                      <a:pt x="1146" y="1146"/>
                    </a:lnTo>
                    <a:lnTo>
                      <a:pt x="0" y="1421"/>
                    </a:lnTo>
                    <a:lnTo>
                      <a:pt x="1146" y="1421"/>
                    </a:lnTo>
                    <a:lnTo>
                      <a:pt x="1443" y="2865"/>
                    </a:lnTo>
                    <a:lnTo>
                      <a:pt x="1443" y="1421"/>
                    </a:lnTo>
                    <a:lnTo>
                      <a:pt x="2589" y="1421"/>
                    </a:lnTo>
                    <a:lnTo>
                      <a:pt x="1443" y="1146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38"/>
              <p:cNvSpPr/>
              <p:nvPr/>
            </p:nvSpPr>
            <p:spPr>
              <a:xfrm>
                <a:off x="2802200" y="51475"/>
                <a:ext cx="14325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81" extrusionOk="0">
                    <a:moveTo>
                      <a:pt x="0" y="0"/>
                    </a:moveTo>
                    <a:lnTo>
                      <a:pt x="0" y="4880"/>
                    </a:lnTo>
                    <a:lnTo>
                      <a:pt x="573" y="4880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38"/>
              <p:cNvSpPr/>
              <p:nvPr/>
            </p:nvSpPr>
            <p:spPr>
              <a:xfrm>
                <a:off x="2751775" y="80100"/>
                <a:ext cx="114600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2590" extrusionOk="0">
                    <a:moveTo>
                      <a:pt x="574" y="1"/>
                    </a:moveTo>
                    <a:cubicBezTo>
                      <a:pt x="299" y="1"/>
                      <a:pt x="1" y="299"/>
                      <a:pt x="1" y="574"/>
                    </a:cubicBezTo>
                    <a:lnTo>
                      <a:pt x="1" y="2017"/>
                    </a:lnTo>
                    <a:cubicBezTo>
                      <a:pt x="1" y="2292"/>
                      <a:pt x="299" y="2590"/>
                      <a:pt x="574" y="2590"/>
                    </a:cubicBezTo>
                    <a:lnTo>
                      <a:pt x="4010" y="2590"/>
                    </a:lnTo>
                    <a:cubicBezTo>
                      <a:pt x="4308" y="2590"/>
                      <a:pt x="4583" y="2292"/>
                      <a:pt x="4583" y="2017"/>
                    </a:cubicBezTo>
                    <a:lnTo>
                      <a:pt x="4583" y="574"/>
                    </a:lnTo>
                    <a:cubicBezTo>
                      <a:pt x="4583" y="299"/>
                      <a:pt x="4308" y="1"/>
                      <a:pt x="4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38"/>
              <p:cNvSpPr/>
              <p:nvPr/>
            </p:nvSpPr>
            <p:spPr>
              <a:xfrm>
                <a:off x="2766100" y="94425"/>
                <a:ext cx="8595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1445" extrusionOk="0">
                    <a:moveTo>
                      <a:pt x="1" y="1"/>
                    </a:moveTo>
                    <a:lnTo>
                      <a:pt x="1" y="1444"/>
                    </a:lnTo>
                    <a:lnTo>
                      <a:pt x="3437" y="1444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38"/>
              <p:cNvSpPr/>
              <p:nvPr/>
            </p:nvSpPr>
            <p:spPr>
              <a:xfrm>
                <a:off x="2773550" y="101875"/>
                <a:ext cx="212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849" extrusionOk="0">
                    <a:moveTo>
                      <a:pt x="275" y="0"/>
                    </a:moveTo>
                    <a:cubicBezTo>
                      <a:pt x="275" y="0"/>
                      <a:pt x="1" y="275"/>
                      <a:pt x="1" y="573"/>
                    </a:cubicBezTo>
                    <a:cubicBezTo>
                      <a:pt x="1" y="848"/>
                      <a:pt x="275" y="848"/>
                      <a:pt x="275" y="848"/>
                    </a:cubicBezTo>
                    <a:cubicBezTo>
                      <a:pt x="573" y="848"/>
                      <a:pt x="848" y="848"/>
                      <a:pt x="848" y="573"/>
                    </a:cubicBezTo>
                    <a:cubicBezTo>
                      <a:pt x="848" y="275"/>
                      <a:pt x="573" y="0"/>
                      <a:pt x="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38"/>
              <p:cNvSpPr/>
              <p:nvPr/>
            </p:nvSpPr>
            <p:spPr>
              <a:xfrm>
                <a:off x="2830825" y="101875"/>
                <a:ext cx="212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849" extrusionOk="0">
                    <a:moveTo>
                      <a:pt x="276" y="0"/>
                    </a:moveTo>
                    <a:cubicBezTo>
                      <a:pt x="1" y="0"/>
                      <a:pt x="1" y="275"/>
                      <a:pt x="1" y="573"/>
                    </a:cubicBezTo>
                    <a:cubicBezTo>
                      <a:pt x="1" y="848"/>
                      <a:pt x="1" y="848"/>
                      <a:pt x="276" y="848"/>
                    </a:cubicBezTo>
                    <a:cubicBezTo>
                      <a:pt x="573" y="848"/>
                      <a:pt x="848" y="848"/>
                      <a:pt x="848" y="573"/>
                    </a:cubicBezTo>
                    <a:cubicBezTo>
                      <a:pt x="848" y="275"/>
                      <a:pt x="573" y="0"/>
                      <a:pt x="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38"/>
              <p:cNvSpPr/>
              <p:nvPr/>
            </p:nvSpPr>
            <p:spPr>
              <a:xfrm>
                <a:off x="2802200" y="101875"/>
                <a:ext cx="212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849" extrusionOk="0">
                    <a:moveTo>
                      <a:pt x="275" y="0"/>
                    </a:moveTo>
                    <a:cubicBezTo>
                      <a:pt x="275" y="0"/>
                      <a:pt x="0" y="275"/>
                      <a:pt x="0" y="573"/>
                    </a:cubicBezTo>
                    <a:cubicBezTo>
                      <a:pt x="0" y="848"/>
                      <a:pt x="275" y="848"/>
                      <a:pt x="275" y="848"/>
                    </a:cubicBezTo>
                    <a:cubicBezTo>
                      <a:pt x="573" y="848"/>
                      <a:pt x="848" y="848"/>
                      <a:pt x="848" y="573"/>
                    </a:cubicBezTo>
                    <a:cubicBezTo>
                      <a:pt x="848" y="275"/>
                      <a:pt x="573" y="0"/>
                      <a:pt x="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38"/>
              <p:cNvSpPr/>
              <p:nvPr/>
            </p:nvSpPr>
            <p:spPr>
              <a:xfrm>
                <a:off x="2659000" y="65800"/>
                <a:ext cx="2865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46" extrusionOk="0">
                    <a:moveTo>
                      <a:pt x="0" y="0"/>
                    </a:moveTo>
                    <a:lnTo>
                      <a:pt x="0" y="298"/>
                    </a:lnTo>
                    <a:lnTo>
                      <a:pt x="0" y="1146"/>
                    </a:lnTo>
                    <a:lnTo>
                      <a:pt x="1146" y="1146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8" name="Google Shape;5918;p38"/>
          <p:cNvGrpSpPr/>
          <p:nvPr/>
        </p:nvGrpSpPr>
        <p:grpSpPr>
          <a:xfrm>
            <a:off x="2068207" y="1430067"/>
            <a:ext cx="1437712" cy="1437640"/>
            <a:chOff x="1890194" y="1430067"/>
            <a:chExt cx="1437712" cy="1437640"/>
          </a:xfrm>
        </p:grpSpPr>
        <p:grpSp>
          <p:nvGrpSpPr>
            <p:cNvPr id="5919" name="Google Shape;5919;p38"/>
            <p:cNvGrpSpPr/>
            <p:nvPr/>
          </p:nvGrpSpPr>
          <p:grpSpPr>
            <a:xfrm rot="5400000">
              <a:off x="1890230" y="1430031"/>
              <a:ext cx="1437640" cy="1437712"/>
              <a:chOff x="637025" y="1546150"/>
              <a:chExt cx="721200" cy="721200"/>
            </a:xfrm>
          </p:grpSpPr>
          <p:grpSp>
            <p:nvGrpSpPr>
              <p:cNvPr id="5920" name="Google Shape;5920;p38"/>
              <p:cNvGrpSpPr/>
              <p:nvPr/>
            </p:nvGrpSpPr>
            <p:grpSpPr>
              <a:xfrm>
                <a:off x="637025" y="1546150"/>
                <a:ext cx="721200" cy="721200"/>
                <a:chOff x="271975" y="1017725"/>
                <a:chExt cx="721200" cy="721200"/>
              </a:xfrm>
            </p:grpSpPr>
            <p:sp>
              <p:nvSpPr>
                <p:cNvPr id="5921" name="Google Shape;5921;p38"/>
                <p:cNvSpPr/>
                <p:nvPr/>
              </p:nvSpPr>
              <p:spPr>
                <a:xfrm>
                  <a:off x="271975" y="1017725"/>
                  <a:ext cx="721200" cy="721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1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2" name="Google Shape;5922;p38"/>
                <p:cNvSpPr/>
                <p:nvPr/>
              </p:nvSpPr>
              <p:spPr>
                <a:xfrm>
                  <a:off x="343675" y="1089425"/>
                  <a:ext cx="577800" cy="577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3" name="Google Shape;5923;p38"/>
              <p:cNvSpPr/>
              <p:nvPr/>
            </p:nvSpPr>
            <p:spPr>
              <a:xfrm>
                <a:off x="1194200" y="1584375"/>
                <a:ext cx="71100" cy="71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38"/>
              <p:cNvSpPr/>
              <p:nvPr/>
            </p:nvSpPr>
            <p:spPr>
              <a:xfrm>
                <a:off x="713225" y="2151950"/>
                <a:ext cx="71100" cy="71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5" name="Google Shape;5925;p38"/>
            <p:cNvGrpSpPr/>
            <p:nvPr/>
          </p:nvGrpSpPr>
          <p:grpSpPr>
            <a:xfrm>
              <a:off x="2205853" y="1739145"/>
              <a:ext cx="806383" cy="819492"/>
              <a:chOff x="4003050" y="3092900"/>
              <a:chExt cx="458250" cy="465700"/>
            </a:xfrm>
          </p:grpSpPr>
          <p:sp>
            <p:nvSpPr>
              <p:cNvPr id="5926" name="Google Shape;5926;p38"/>
              <p:cNvSpPr/>
              <p:nvPr/>
            </p:nvSpPr>
            <p:spPr>
              <a:xfrm>
                <a:off x="4003050" y="3092900"/>
                <a:ext cx="458250" cy="465700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18628" extrusionOk="0">
                    <a:moveTo>
                      <a:pt x="9165" y="0"/>
                    </a:moveTo>
                    <a:cubicBezTo>
                      <a:pt x="4010" y="0"/>
                      <a:pt x="1" y="4308"/>
                      <a:pt x="1" y="9165"/>
                    </a:cubicBezTo>
                    <a:cubicBezTo>
                      <a:pt x="1" y="14320"/>
                      <a:pt x="4010" y="18627"/>
                      <a:pt x="9165" y="18627"/>
                    </a:cubicBezTo>
                    <a:cubicBezTo>
                      <a:pt x="14320" y="18627"/>
                      <a:pt x="18330" y="14320"/>
                      <a:pt x="18330" y="9165"/>
                    </a:cubicBezTo>
                    <a:cubicBezTo>
                      <a:pt x="18330" y="4308"/>
                      <a:pt x="14320" y="0"/>
                      <a:pt x="91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38"/>
              <p:cNvSpPr/>
              <p:nvPr/>
            </p:nvSpPr>
            <p:spPr>
              <a:xfrm>
                <a:off x="4060325" y="3157625"/>
                <a:ext cx="107150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010" extrusionOk="0">
                    <a:moveTo>
                      <a:pt x="1994" y="0"/>
                    </a:moveTo>
                    <a:lnTo>
                      <a:pt x="1994" y="1719"/>
                    </a:lnTo>
                    <a:lnTo>
                      <a:pt x="1" y="1994"/>
                    </a:lnTo>
                    <a:lnTo>
                      <a:pt x="1994" y="2291"/>
                    </a:lnTo>
                    <a:lnTo>
                      <a:pt x="1994" y="4010"/>
                    </a:lnTo>
                    <a:lnTo>
                      <a:pt x="2292" y="2291"/>
                    </a:lnTo>
                    <a:lnTo>
                      <a:pt x="4285" y="1994"/>
                    </a:lnTo>
                    <a:lnTo>
                      <a:pt x="2292" y="171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38"/>
              <p:cNvSpPr/>
              <p:nvPr/>
            </p:nvSpPr>
            <p:spPr>
              <a:xfrm>
                <a:off x="4131925" y="3436575"/>
                <a:ext cx="716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3162" extrusionOk="0">
                    <a:moveTo>
                      <a:pt x="1421" y="0"/>
                    </a:moveTo>
                    <a:lnTo>
                      <a:pt x="1421" y="1443"/>
                    </a:lnTo>
                    <a:lnTo>
                      <a:pt x="1" y="1718"/>
                    </a:lnTo>
                    <a:lnTo>
                      <a:pt x="1421" y="1718"/>
                    </a:lnTo>
                    <a:lnTo>
                      <a:pt x="1421" y="3162"/>
                    </a:lnTo>
                    <a:lnTo>
                      <a:pt x="1719" y="1718"/>
                    </a:lnTo>
                    <a:lnTo>
                      <a:pt x="2864" y="1718"/>
                    </a:lnTo>
                    <a:lnTo>
                      <a:pt x="1719" y="1443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38"/>
              <p:cNvSpPr/>
              <p:nvPr/>
            </p:nvSpPr>
            <p:spPr>
              <a:xfrm>
                <a:off x="4346725" y="3214900"/>
                <a:ext cx="7162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3140" extrusionOk="0">
                    <a:moveTo>
                      <a:pt x="1421" y="0"/>
                    </a:moveTo>
                    <a:lnTo>
                      <a:pt x="1421" y="1421"/>
                    </a:lnTo>
                    <a:lnTo>
                      <a:pt x="0" y="1421"/>
                    </a:lnTo>
                    <a:lnTo>
                      <a:pt x="1421" y="1719"/>
                    </a:lnTo>
                    <a:lnTo>
                      <a:pt x="1421" y="3139"/>
                    </a:lnTo>
                    <a:lnTo>
                      <a:pt x="1719" y="1719"/>
                    </a:lnTo>
                    <a:lnTo>
                      <a:pt x="2864" y="1421"/>
                    </a:lnTo>
                    <a:lnTo>
                      <a:pt x="1719" y="1421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38"/>
              <p:cNvSpPr/>
              <p:nvPr/>
            </p:nvSpPr>
            <p:spPr>
              <a:xfrm>
                <a:off x="4246475" y="3486975"/>
                <a:ext cx="143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74" extrusionOk="0">
                    <a:moveTo>
                      <a:pt x="276" y="0"/>
                    </a:moveTo>
                    <a:lnTo>
                      <a:pt x="1" y="275"/>
                    </a:lnTo>
                    <a:lnTo>
                      <a:pt x="276" y="573"/>
                    </a:lnTo>
                    <a:lnTo>
                      <a:pt x="574" y="275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38"/>
              <p:cNvSpPr/>
              <p:nvPr/>
            </p:nvSpPr>
            <p:spPr>
              <a:xfrm>
                <a:off x="4289450" y="3372425"/>
                <a:ext cx="143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extrusionOk="0">
                    <a:moveTo>
                      <a:pt x="275" y="0"/>
                    </a:moveTo>
                    <a:lnTo>
                      <a:pt x="0" y="275"/>
                    </a:lnTo>
                    <a:lnTo>
                      <a:pt x="275" y="573"/>
                    </a:lnTo>
                    <a:lnTo>
                      <a:pt x="573" y="275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38"/>
              <p:cNvSpPr/>
              <p:nvPr/>
            </p:nvSpPr>
            <p:spPr>
              <a:xfrm>
                <a:off x="4074650" y="3372425"/>
                <a:ext cx="69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73" extrusionOk="0">
                    <a:moveTo>
                      <a:pt x="275" y="0"/>
                    </a:moveTo>
                    <a:lnTo>
                      <a:pt x="0" y="275"/>
                    </a:lnTo>
                    <a:lnTo>
                      <a:pt x="275" y="573"/>
                    </a:lnTo>
                    <a:lnTo>
                      <a:pt x="275" y="275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38"/>
              <p:cNvSpPr/>
              <p:nvPr/>
            </p:nvSpPr>
            <p:spPr>
              <a:xfrm>
                <a:off x="4418325" y="3336325"/>
                <a:ext cx="143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4" extrusionOk="0">
                    <a:moveTo>
                      <a:pt x="275" y="1"/>
                    </a:moveTo>
                    <a:lnTo>
                      <a:pt x="0" y="298"/>
                    </a:lnTo>
                    <a:lnTo>
                      <a:pt x="275" y="573"/>
                    </a:lnTo>
                    <a:lnTo>
                      <a:pt x="573" y="298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38"/>
              <p:cNvSpPr/>
              <p:nvPr/>
            </p:nvSpPr>
            <p:spPr>
              <a:xfrm>
                <a:off x="4318075" y="3186250"/>
                <a:ext cx="143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74" extrusionOk="0">
                    <a:moveTo>
                      <a:pt x="276" y="1"/>
                    </a:moveTo>
                    <a:lnTo>
                      <a:pt x="1" y="276"/>
                    </a:lnTo>
                    <a:lnTo>
                      <a:pt x="276" y="574"/>
                    </a:lnTo>
                    <a:lnTo>
                      <a:pt x="574" y="276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38"/>
              <p:cNvSpPr/>
              <p:nvPr/>
            </p:nvSpPr>
            <p:spPr>
              <a:xfrm>
                <a:off x="4181750" y="3143300"/>
                <a:ext cx="1435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276" extrusionOk="0">
                    <a:moveTo>
                      <a:pt x="1" y="1"/>
                    </a:moveTo>
                    <a:lnTo>
                      <a:pt x="299" y="276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38"/>
              <p:cNvSpPr/>
              <p:nvPr/>
            </p:nvSpPr>
            <p:spPr>
              <a:xfrm>
                <a:off x="4153125" y="3221775"/>
                <a:ext cx="179300" cy="171850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874" extrusionOk="0">
                    <a:moveTo>
                      <a:pt x="3437" y="0"/>
                    </a:moveTo>
                    <a:cubicBezTo>
                      <a:pt x="1444" y="0"/>
                      <a:pt x="0" y="1444"/>
                      <a:pt x="0" y="3437"/>
                    </a:cubicBezTo>
                    <a:cubicBezTo>
                      <a:pt x="0" y="5453"/>
                      <a:pt x="1444" y="6874"/>
                      <a:pt x="3437" y="6874"/>
                    </a:cubicBezTo>
                    <a:cubicBezTo>
                      <a:pt x="5453" y="6874"/>
                      <a:pt x="7172" y="5453"/>
                      <a:pt x="7172" y="3437"/>
                    </a:cubicBezTo>
                    <a:cubicBezTo>
                      <a:pt x="7172" y="1444"/>
                      <a:pt x="5453" y="0"/>
                      <a:pt x="3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38"/>
              <p:cNvSpPr/>
              <p:nvPr/>
            </p:nvSpPr>
            <p:spPr>
              <a:xfrm>
                <a:off x="4138800" y="3217450"/>
                <a:ext cx="143225" cy="17617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7047" extrusionOk="0">
                    <a:moveTo>
                      <a:pt x="5619" y="454"/>
                    </a:moveTo>
                    <a:cubicBezTo>
                      <a:pt x="5687" y="471"/>
                      <a:pt x="5728" y="471"/>
                      <a:pt x="5728" y="471"/>
                    </a:cubicBezTo>
                    <a:cubicBezTo>
                      <a:pt x="5692" y="465"/>
                      <a:pt x="5655" y="459"/>
                      <a:pt x="5619" y="454"/>
                    </a:cubicBezTo>
                    <a:close/>
                    <a:moveTo>
                      <a:pt x="4089" y="0"/>
                    </a:moveTo>
                    <a:cubicBezTo>
                      <a:pt x="2686" y="0"/>
                      <a:pt x="1328" y="876"/>
                      <a:pt x="871" y="2465"/>
                    </a:cubicBezTo>
                    <a:cubicBezTo>
                      <a:pt x="0" y="4183"/>
                      <a:pt x="1146" y="6199"/>
                      <a:pt x="2864" y="7047"/>
                    </a:cubicBezTo>
                    <a:lnTo>
                      <a:pt x="3437" y="7047"/>
                    </a:lnTo>
                    <a:cubicBezTo>
                      <a:pt x="2017" y="6199"/>
                      <a:pt x="1146" y="4481"/>
                      <a:pt x="1719" y="2762"/>
                    </a:cubicBezTo>
                    <a:cubicBezTo>
                      <a:pt x="2217" y="1267"/>
                      <a:pt x="3583" y="414"/>
                      <a:pt x="5062" y="414"/>
                    </a:cubicBezTo>
                    <a:cubicBezTo>
                      <a:pt x="5246" y="414"/>
                      <a:pt x="5432" y="427"/>
                      <a:pt x="5619" y="454"/>
                    </a:cubicBezTo>
                    <a:lnTo>
                      <a:pt x="5619" y="454"/>
                    </a:lnTo>
                    <a:cubicBezTo>
                      <a:pt x="5512" y="426"/>
                      <a:pt x="5338" y="356"/>
                      <a:pt x="5156" y="173"/>
                    </a:cubicBezTo>
                    <a:cubicBezTo>
                      <a:pt x="4807" y="57"/>
                      <a:pt x="4447" y="0"/>
                      <a:pt x="4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38"/>
              <p:cNvSpPr/>
              <p:nvPr/>
            </p:nvSpPr>
            <p:spPr>
              <a:xfrm>
                <a:off x="4046000" y="3269250"/>
                <a:ext cx="358025" cy="160475"/>
              </a:xfrm>
              <a:custGeom>
                <a:avLst/>
                <a:gdLst/>
                <a:ahLst/>
                <a:cxnLst/>
                <a:rect l="l" t="t" r="r" b="b"/>
                <a:pathLst>
                  <a:path w="14321" h="6419" extrusionOk="0">
                    <a:moveTo>
                      <a:pt x="3766" y="0"/>
                    </a:moveTo>
                    <a:cubicBezTo>
                      <a:pt x="2511" y="0"/>
                      <a:pt x="1256" y="272"/>
                      <a:pt x="1" y="690"/>
                    </a:cubicBezTo>
                    <a:cubicBezTo>
                      <a:pt x="276" y="965"/>
                      <a:pt x="574" y="1538"/>
                      <a:pt x="1146" y="2111"/>
                    </a:cubicBezTo>
                    <a:cubicBezTo>
                      <a:pt x="1719" y="2684"/>
                      <a:pt x="2292" y="3256"/>
                      <a:pt x="2865" y="3554"/>
                    </a:cubicBezTo>
                    <a:lnTo>
                      <a:pt x="10311" y="6418"/>
                    </a:lnTo>
                    <a:cubicBezTo>
                      <a:pt x="11731" y="6418"/>
                      <a:pt x="12877" y="6120"/>
                      <a:pt x="14320" y="5845"/>
                    </a:cubicBezTo>
                    <a:cubicBezTo>
                      <a:pt x="12877" y="3554"/>
                      <a:pt x="10884" y="1538"/>
                      <a:pt x="8020" y="690"/>
                    </a:cubicBezTo>
                    <a:cubicBezTo>
                      <a:pt x="7149" y="393"/>
                      <a:pt x="6004" y="118"/>
                      <a:pt x="5156" y="118"/>
                    </a:cubicBezTo>
                    <a:cubicBezTo>
                      <a:pt x="4693" y="37"/>
                      <a:pt x="4229" y="0"/>
                      <a:pt x="37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38"/>
              <p:cNvSpPr/>
              <p:nvPr/>
            </p:nvSpPr>
            <p:spPr>
              <a:xfrm>
                <a:off x="4046000" y="3269250"/>
                <a:ext cx="14322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2189" extrusionOk="0">
                    <a:moveTo>
                      <a:pt x="3766" y="0"/>
                    </a:moveTo>
                    <a:cubicBezTo>
                      <a:pt x="2511" y="0"/>
                      <a:pt x="1256" y="272"/>
                      <a:pt x="1" y="690"/>
                    </a:cubicBezTo>
                    <a:cubicBezTo>
                      <a:pt x="276" y="965"/>
                      <a:pt x="574" y="1538"/>
                      <a:pt x="1146" y="2111"/>
                    </a:cubicBezTo>
                    <a:cubicBezTo>
                      <a:pt x="1579" y="2111"/>
                      <a:pt x="2017" y="2188"/>
                      <a:pt x="2418" y="2188"/>
                    </a:cubicBezTo>
                    <a:cubicBezTo>
                      <a:pt x="2804" y="2188"/>
                      <a:pt x="3157" y="2117"/>
                      <a:pt x="3438" y="1836"/>
                    </a:cubicBezTo>
                    <a:cubicBezTo>
                      <a:pt x="4285" y="690"/>
                      <a:pt x="5729" y="393"/>
                      <a:pt x="5729" y="393"/>
                    </a:cubicBezTo>
                    <a:lnTo>
                      <a:pt x="5156" y="118"/>
                    </a:lnTo>
                    <a:cubicBezTo>
                      <a:pt x="4693" y="37"/>
                      <a:pt x="4229" y="0"/>
                      <a:pt x="37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38"/>
              <p:cNvSpPr/>
              <p:nvPr/>
            </p:nvSpPr>
            <p:spPr>
              <a:xfrm>
                <a:off x="4153125" y="3236100"/>
                <a:ext cx="186175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3735" extrusionOk="0">
                    <a:moveTo>
                      <a:pt x="573" y="0"/>
                    </a:moveTo>
                    <a:lnTo>
                      <a:pt x="0" y="1146"/>
                    </a:lnTo>
                    <a:lnTo>
                      <a:pt x="7172" y="3735"/>
                    </a:lnTo>
                    <a:lnTo>
                      <a:pt x="7446" y="2589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38"/>
              <p:cNvSpPr/>
              <p:nvPr/>
            </p:nvSpPr>
            <p:spPr>
              <a:xfrm>
                <a:off x="4153125" y="3236100"/>
                <a:ext cx="4297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719" extrusionOk="0">
                    <a:moveTo>
                      <a:pt x="573" y="0"/>
                    </a:moveTo>
                    <a:lnTo>
                      <a:pt x="0" y="1146"/>
                    </a:lnTo>
                    <a:lnTo>
                      <a:pt x="1444" y="1719"/>
                    </a:lnTo>
                    <a:lnTo>
                      <a:pt x="1719" y="573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38"/>
              <p:cNvSpPr/>
              <p:nvPr/>
            </p:nvSpPr>
            <p:spPr>
              <a:xfrm>
                <a:off x="4282000" y="3259575"/>
                <a:ext cx="286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80" extrusionOk="0">
                    <a:moveTo>
                      <a:pt x="184" y="1"/>
                    </a:moveTo>
                    <a:cubicBezTo>
                      <a:pt x="75" y="1"/>
                      <a:pt x="0" y="69"/>
                      <a:pt x="0" y="207"/>
                    </a:cubicBezTo>
                    <a:cubicBezTo>
                      <a:pt x="0" y="505"/>
                      <a:pt x="298" y="505"/>
                      <a:pt x="573" y="780"/>
                    </a:cubicBezTo>
                    <a:cubicBezTo>
                      <a:pt x="871" y="780"/>
                      <a:pt x="1146" y="780"/>
                      <a:pt x="1146" y="505"/>
                    </a:cubicBezTo>
                    <a:cubicBezTo>
                      <a:pt x="1146" y="505"/>
                      <a:pt x="871" y="207"/>
                      <a:pt x="573" y="207"/>
                    </a:cubicBezTo>
                    <a:cubicBezTo>
                      <a:pt x="436" y="69"/>
                      <a:pt x="292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38"/>
              <p:cNvSpPr/>
              <p:nvPr/>
            </p:nvSpPr>
            <p:spPr>
              <a:xfrm>
                <a:off x="4174875" y="3250400"/>
                <a:ext cx="2122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872" extrusionOk="0">
                    <a:moveTo>
                      <a:pt x="276" y="1"/>
                    </a:moveTo>
                    <a:cubicBezTo>
                      <a:pt x="1" y="1"/>
                      <a:pt x="1" y="299"/>
                      <a:pt x="1" y="299"/>
                    </a:cubicBezTo>
                    <a:cubicBezTo>
                      <a:pt x="1" y="574"/>
                      <a:pt x="1" y="872"/>
                      <a:pt x="276" y="872"/>
                    </a:cubicBezTo>
                    <a:cubicBezTo>
                      <a:pt x="574" y="872"/>
                      <a:pt x="849" y="574"/>
                      <a:pt x="849" y="299"/>
                    </a:cubicBezTo>
                    <a:cubicBezTo>
                      <a:pt x="849" y="299"/>
                      <a:pt x="574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38"/>
              <p:cNvSpPr/>
              <p:nvPr/>
            </p:nvSpPr>
            <p:spPr>
              <a:xfrm>
                <a:off x="4260800" y="3279050"/>
                <a:ext cx="2122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872" extrusionOk="0">
                    <a:moveTo>
                      <a:pt x="276" y="1"/>
                    </a:moveTo>
                    <a:cubicBezTo>
                      <a:pt x="276" y="1"/>
                      <a:pt x="1" y="298"/>
                      <a:pt x="1" y="573"/>
                    </a:cubicBezTo>
                    <a:cubicBezTo>
                      <a:pt x="1" y="871"/>
                      <a:pt x="276" y="871"/>
                      <a:pt x="276" y="871"/>
                    </a:cubicBezTo>
                    <a:cubicBezTo>
                      <a:pt x="573" y="871"/>
                      <a:pt x="848" y="871"/>
                      <a:pt x="848" y="573"/>
                    </a:cubicBezTo>
                    <a:cubicBezTo>
                      <a:pt x="848" y="298"/>
                      <a:pt x="573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38"/>
              <p:cNvSpPr/>
              <p:nvPr/>
            </p:nvSpPr>
            <p:spPr>
              <a:xfrm>
                <a:off x="4217850" y="3264725"/>
                <a:ext cx="212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872" extrusionOk="0">
                    <a:moveTo>
                      <a:pt x="275" y="1"/>
                    </a:moveTo>
                    <a:cubicBezTo>
                      <a:pt x="0" y="1"/>
                      <a:pt x="0" y="299"/>
                      <a:pt x="0" y="574"/>
                    </a:cubicBezTo>
                    <a:cubicBezTo>
                      <a:pt x="0" y="574"/>
                      <a:pt x="0" y="871"/>
                      <a:pt x="275" y="871"/>
                    </a:cubicBezTo>
                    <a:cubicBezTo>
                      <a:pt x="573" y="871"/>
                      <a:pt x="848" y="574"/>
                      <a:pt x="848" y="574"/>
                    </a:cubicBezTo>
                    <a:cubicBezTo>
                      <a:pt x="848" y="299"/>
                      <a:pt x="573" y="1"/>
                      <a:pt x="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38"/>
              <p:cNvSpPr/>
              <p:nvPr/>
            </p:nvSpPr>
            <p:spPr>
              <a:xfrm>
                <a:off x="4303750" y="3300825"/>
                <a:ext cx="212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573" extrusionOk="0">
                    <a:moveTo>
                      <a:pt x="276" y="0"/>
                    </a:moveTo>
                    <a:cubicBezTo>
                      <a:pt x="276" y="0"/>
                      <a:pt x="1" y="0"/>
                      <a:pt x="1" y="275"/>
                    </a:cubicBezTo>
                    <a:cubicBezTo>
                      <a:pt x="1" y="573"/>
                      <a:pt x="276" y="573"/>
                      <a:pt x="276" y="573"/>
                    </a:cubicBezTo>
                    <a:cubicBezTo>
                      <a:pt x="574" y="573"/>
                      <a:pt x="849" y="573"/>
                      <a:pt x="849" y="275"/>
                    </a:cubicBezTo>
                    <a:cubicBezTo>
                      <a:pt x="849" y="0"/>
                      <a:pt x="574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38"/>
              <p:cNvSpPr/>
              <p:nvPr/>
            </p:nvSpPr>
            <p:spPr>
              <a:xfrm>
                <a:off x="4117600" y="3379275"/>
                <a:ext cx="1644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6577" h="3163" extrusionOk="0">
                    <a:moveTo>
                      <a:pt x="276" y="1"/>
                    </a:moveTo>
                    <a:lnTo>
                      <a:pt x="1" y="872"/>
                    </a:lnTo>
                    <a:lnTo>
                      <a:pt x="6301" y="3163"/>
                    </a:lnTo>
                    <a:lnTo>
                      <a:pt x="6576" y="229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38"/>
              <p:cNvSpPr/>
              <p:nvPr/>
            </p:nvSpPr>
            <p:spPr>
              <a:xfrm>
                <a:off x="4117600" y="3379275"/>
                <a:ext cx="28675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47" extrusionOk="0">
                    <a:moveTo>
                      <a:pt x="276" y="1"/>
                    </a:moveTo>
                    <a:lnTo>
                      <a:pt x="1" y="872"/>
                    </a:lnTo>
                    <a:lnTo>
                      <a:pt x="848" y="1147"/>
                    </a:lnTo>
                    <a:lnTo>
                      <a:pt x="1146" y="299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38"/>
              <p:cNvSpPr/>
              <p:nvPr/>
            </p:nvSpPr>
            <p:spPr>
              <a:xfrm>
                <a:off x="4110150" y="3358100"/>
                <a:ext cx="193625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3437" extrusionOk="0">
                    <a:moveTo>
                      <a:pt x="299" y="0"/>
                    </a:moveTo>
                    <a:lnTo>
                      <a:pt x="1" y="848"/>
                    </a:lnTo>
                    <a:lnTo>
                      <a:pt x="7447" y="3437"/>
                    </a:lnTo>
                    <a:lnTo>
                      <a:pt x="7745" y="2864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38"/>
              <p:cNvSpPr/>
              <p:nvPr/>
            </p:nvSpPr>
            <p:spPr>
              <a:xfrm>
                <a:off x="4110150" y="3358100"/>
                <a:ext cx="57325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421" extrusionOk="0">
                    <a:moveTo>
                      <a:pt x="299" y="0"/>
                    </a:moveTo>
                    <a:lnTo>
                      <a:pt x="1" y="848"/>
                    </a:lnTo>
                    <a:lnTo>
                      <a:pt x="2017" y="1421"/>
                    </a:lnTo>
                    <a:lnTo>
                      <a:pt x="2292" y="848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38"/>
              <p:cNvSpPr/>
              <p:nvPr/>
            </p:nvSpPr>
            <p:spPr>
              <a:xfrm>
                <a:off x="4046000" y="3286500"/>
                <a:ext cx="358025" cy="143225"/>
              </a:xfrm>
              <a:custGeom>
                <a:avLst/>
                <a:gdLst/>
                <a:ahLst/>
                <a:cxnLst/>
                <a:rect l="l" t="t" r="r" b="b"/>
                <a:pathLst>
                  <a:path w="14321" h="5729" extrusionOk="0">
                    <a:moveTo>
                      <a:pt x="1" y="0"/>
                    </a:moveTo>
                    <a:cubicBezTo>
                      <a:pt x="849" y="1146"/>
                      <a:pt x="1719" y="1994"/>
                      <a:pt x="2865" y="2864"/>
                    </a:cubicBezTo>
                    <a:lnTo>
                      <a:pt x="10311" y="5728"/>
                    </a:lnTo>
                    <a:cubicBezTo>
                      <a:pt x="11731" y="5728"/>
                      <a:pt x="12877" y="5430"/>
                      <a:pt x="14320" y="515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ark Astronomy Thesis by Slidesgo">
  <a:themeElements>
    <a:clrScheme name="Simple Light">
      <a:dk1>
        <a:srgbClr val="FFFFFF"/>
      </a:dk1>
      <a:lt1>
        <a:srgbClr val="000000"/>
      </a:lt1>
      <a:dk2>
        <a:srgbClr val="D0E0E3"/>
      </a:dk2>
      <a:lt2>
        <a:srgbClr val="76A5AF"/>
      </a:lt2>
      <a:accent1>
        <a:srgbClr val="45818E"/>
      </a:accent1>
      <a:accent2>
        <a:srgbClr val="134F5C"/>
      </a:accent2>
      <a:accent3>
        <a:srgbClr val="EA9999"/>
      </a:accent3>
      <a:accent4>
        <a:srgbClr val="F4CCCC"/>
      </a:accent4>
      <a:accent5>
        <a:srgbClr val="FFF2CC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Macintosh PowerPoint</Application>
  <PresentationFormat>Presentación en pantalla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Poppins</vt:lpstr>
      <vt:lpstr>Arial</vt:lpstr>
      <vt:lpstr>Dosis</vt:lpstr>
      <vt:lpstr>Nunito</vt:lpstr>
      <vt:lpstr>Mountains of Christmas</vt:lpstr>
      <vt:lpstr>Hind Siliguri Medium</vt:lpstr>
      <vt:lpstr>Dark Astronomy Thesis by Slidesgo</vt:lpstr>
      <vt:lpstr>SMAP &amp; MSL Telemetry Anomaly Detection</vt:lpstr>
      <vt:lpstr>04</vt:lpstr>
      <vt:lpstr>Problem Statement</vt:lpstr>
      <vt:lpstr>Why this problem?</vt:lpstr>
      <vt:lpstr>Dataset Overview: NASA's Vital Signs</vt:lpstr>
      <vt:lpstr>Presentación de PowerPoint</vt:lpstr>
      <vt:lpstr>METHODOLOGY</vt:lpstr>
      <vt:lpstr>Results &amp; Analysis</vt:lpstr>
      <vt:lpstr>Challenges and Solutions</vt:lpstr>
      <vt:lpstr>Conclusion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Rebeca Acuña Gonzalez</cp:lastModifiedBy>
  <cp:revision>1</cp:revision>
  <dcterms:modified xsi:type="dcterms:W3CDTF">2025-07-10T07:32:15Z</dcterms:modified>
</cp:coreProperties>
</file>