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2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6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1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36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84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7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4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826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DCC7E3-0BAB-42E7-93AB-F67860A0AB6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AAF8AF4-4590-4907-BEB1-5FEEEF12B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9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CD33-AAA5-435B-97EB-F9EEEA931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32" y="1593704"/>
            <a:ext cx="10275216" cy="1102363"/>
          </a:xfrm>
        </p:spPr>
        <p:txBody>
          <a:bodyPr>
            <a:noAutofit/>
          </a:bodyPr>
          <a:lstStyle/>
          <a:p>
            <a:pPr algn="ctr"/>
            <a:r>
              <a:rPr lang="pt-BR" sz="7200" dirty="0"/>
              <a:t>Apresentação de resultados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C18522B-098F-F4AC-89DF-E8C8B20F898E}"/>
              </a:ext>
            </a:extLst>
          </p:cNvPr>
          <p:cNvSpPr txBox="1">
            <a:spLocks/>
          </p:cNvSpPr>
          <p:nvPr/>
        </p:nvSpPr>
        <p:spPr>
          <a:xfrm>
            <a:off x="1307185" y="2877818"/>
            <a:ext cx="9144000" cy="1102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vendas</a:t>
            </a:r>
          </a:p>
        </p:txBody>
      </p:sp>
    </p:spTree>
    <p:extLst>
      <p:ext uri="{BB962C8B-B14F-4D97-AF65-F5344CB8AC3E}">
        <p14:creationId xmlns:p14="http://schemas.microsoft.com/office/powerpoint/2010/main" val="31525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E3DF7F6-76FF-C2F2-38F6-B3CDD534C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23328"/>
                  </p:ext>
                </p:extLst>
              </p:nvPr>
            </p:nvGraphicFramePr>
            <p:xfrm>
              <a:off x="468198" y="122548"/>
              <a:ext cx="11255603" cy="67354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E3DF7F6-76FF-C2F2-38F6-B3CDD534C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8" y="122548"/>
                <a:ext cx="11255603" cy="67354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48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B2F45701-72F3-A542-E211-EB15962F68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01961"/>
                  </p:ext>
                </p:extLst>
              </p:nvPr>
            </p:nvGraphicFramePr>
            <p:xfrm>
              <a:off x="339364" y="207390"/>
              <a:ext cx="11623249" cy="64479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B2F45701-72F3-A542-E211-EB15962F68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364" y="207390"/>
                <a:ext cx="11623249" cy="64479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5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C0957CCD-62CF-0859-F08D-2872836C7E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461558"/>
                  </p:ext>
                </p:extLst>
              </p:nvPr>
            </p:nvGraphicFramePr>
            <p:xfrm>
              <a:off x="131975" y="121370"/>
              <a:ext cx="11679810" cy="66152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C0957CCD-62CF-0859-F08D-2872836C7E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75" y="121370"/>
                <a:ext cx="11679810" cy="66152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386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webextension1.xml><?xml version="1.0" encoding="utf-8"?>
<we:webextension xmlns:we="http://schemas.microsoft.com/office/webextensions/webextension/2010/11" id="{6A7DF88C-6032-4CC9-9B29-CD5F745A5C4A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3b7face9-aca6-4d5c-a088-6cf4d27b84b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Y227jNhD9lUAv++IEutpS3nLZRYNNi2C9SB+KoBiRY5lbWtJSVBrX8A/1N/pjHZJSNnbszaUBkroFEoAcjoYzZw6HYy48LppawvwnmKF36J2VXDDgldoLvIFXOuEk56MgDzMcZXFMf1HmJ7Ra1VpUZeMdLjwNqkB9KZoWpLFEwl+uBh5IeQGFmU1ANjjwalRNVYIUf6BTpiWtWlwOPLypZaXAmBxr0GjMXpM6zcmF4CCiHYFpcY1jZLqTsiCNWMQSlmQxhJhA5JNa4xSsZxtVSD4RUpN1M8zn729qRR4v+oCDkAVhynwMGeYRS8PM2tXz2qyekHdFpQgn6Vm/FTbOzYX3g0AFik3n53iN0kjeb16/v3ShKoJHzy9BCQdD1SqG9xWd/BNO7FKphZ6bJIkSSiYMpEuCs8vnrTHytN+AxKcGYKN2x59u/LUVsMdxj4MGZ6oLxTsqKzufVr+fKCQL3DtMllckuba5PKlKDaLsUI3YMIDhkOWpP8xSAJb7kZE3oixkl32bYzv67KDVeKPz6saQK/9CWTSWlmbPSZIG4Wg4GqZxhBFDGkXb09gl6ohfEyTk5nqWjopCYeFwuQfvSSXb2Qb5o2C/g/EYJDrhh7bsGOuv4+cvB4vH8OqlnKIhb5m+l0ff5vG7uakFnkxB6dXk0ERxVMdzC/ypUP3hDAdrrr4m6MurvniQ7pc75aHD3Hn/8iBfWfKmkyHwnMejBLKUakrGwvBB8r4uGwZv6BDtXRAKuJbU4BkMbjSw35Af0Sf/DiZvi/x16Yw8YpD4mAQ+8iyNY0jiN0HnMRYzLN86nZ90J2x197/WaDz2otxlXH7868/mOTc3k21DJxO5o/HG2vdwOdllZDvG7XaQHX1cEQ98xrMg94MR/dhJ/BxHSf78hnqXYfu/Gr1sNWok9TRqpf54M1SFDa1A+v1oPiLS1c5Bgc03Yq6OLvv3AWrRPqhqZj/rQjXJuEXjvKLsmCg/Qy7x12FG3Xg2nOyPAob7Mca4D1E82QfwEbMopUXDceewb7qtn6dUP7uuquSi7xLO1nqC5vGNV59OcnStSXCEo00vQbb2KYVsngvtgFk4MemFfhCfW82t65FdNyfe/BubJo8b0J1V3OKP9sRvNPfuGBrB3nnLzlKDsu+Q75lrNJ0HPbY0GFu9B4zb96HO9HLbdXSLx24frC7/JGHApsg/WL6fune6M40zB4HgFmlGm51x16TOanKj6VvWfvZRlOZkmg0m+und7HPOzkZGD7xPopjqLQzo2Wpvp9VHSbPkmYq7eyHH20OOPXPK6MxA2fSPoi7zqpJ21B8IUpOGO271a4tqThFZjW9sPTDxHNzy9GADCw+M02RMNASXhLoxFd08z5KIowXnI86fUONeHlDr3YUoy941Q4t/ELG9xLaEvLoPKamqsqnswejrUdlK2dWtFHI+SRKKI83CPMdhFNrn5u/eiGBL3HGrta0fK0+flhubbsqq1U0NDC+gxA0V2PKGI39S3V0u/waz6ni9EBgAAA==&quot;"/>
    <we:property name="datasetId" value="&quot;18cb2088-0023-49cf-991f-e19f5833b774&quot;"/>
    <we:property name="pageName" value="&quot;1c183c3c5c594a2e5a30&quot;"/>
    <we:property name="reportUrl" value="&quot;/groups/me/reports/3b7face9-aca6-4d5c-a088-6cf4d27b84b3/1c183c3c5c594a2e5a30&quot;"/>
    <we:property name="reportName" value="&quot;Analise_de_vendas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23LbNhD9FQ9f8iJreBEp0m+y4k47thNNlPFLR5NZAisZKUwqAKha0eiH+hv9sS5A0rF1iR3XM3advoGL5eLs2YMliJXHhZ5LWL6DK/SOvN8KLhjwUh0EXscrauPx+/en54MPp5/eDc5PyFzOjSgL7R2tPANqhuZC6AqkDUHG3ycdD6Qcwcw+TUFq7HhzVLosQIqvWDvTlFEVrjseXs9lqcCGHBswaMMuyJ2eae2gG9GKwIxY4BiZaawsSCMWsZjFWQ9CjCHyyU3XDg7ZTheyT4U0FN0O8+XJ9VwR4lWbaRCyIEyZjyHDPGJpmLm4Zjm3s0NCNysVESQ9h1uhrmGuvF8FKlDscnmGC5TWcrJ7fntqpEqixywvQImahrJSDLcda/sHnLqpwghD0SihAgomLKVrorMp5E0wQtouQOa3lmDrdgtPM/5SCTjgeMDBQB2qScUbFKV7viz/HCqkCNw7itcTsixcLYdlYUAUDasRSwJIEpanfpKlACz3I2vXopjJpvquxm70sabW4LXJy2srrvwzVdFGWts1p3EahP2kn6S9CCOGNIr2l7Ep1IAviBKCuVmlwWymcFbzskXvsJTV1Q77g2i/xfEYJNbGX6qiUay/yZ+/7qweoqunAkVDXjGzVUff1fG7tZkLHF6CMneLQw+KozpeOuLfCtVuzrCzAfU5SV9P2uZBvp9vtYeG8xr905M8ceJNpwnwnPf6MWQp9ZSMheG94n1eNXRe0CY6GBELuFHU4BEK1gbYH8gH9Mp/Q8n7Mn9eOSOPGMQ+xoGPPEt7PYh7L0LOY5xdYfHS5fxD34S9cH+2g8ZDP5SvmZfzv//Sj/lyM1lp2pnIaxnv7H33t5PXzGyjuNedZCOfuokHPuNZkPtBn352Yj/Hfpw//kD9mmn7vxs9bTfSks406k7/8a5QzVxqdhmnuHmNTmA9X3I3jU6QK+9MkEjr2BcgKxv2zTFowd4Qovp8pFG2B7itcNpQuczYoRw7v3uCu+uLJvR6X7d0zvon6ZWT+soGCt1e2NSZq1K6UcsGVULaF+vZLxWqJUF2Ht+gdi2Q7g3I7g4IXbssBROaPmIS5tqqzV4dkYmjy/4Ul/oRB9+zknauBfARcomfkoz+1LJketgPGB72sIeHEPWmhwA+YhalNMk3j3UNJRbdSBRFC802iX+Rsdtge1K+uw45qbJ0Im7JaMVYVFI2ok0h59M4pjzSLMxzTKLQXYV9d7eC0/dxZYwTz51rGfch2bWLy8roOTAcQYE7tp/TDbfoH7bp3AWToOLc84Ll4maTrtf/AFlPJkDVFAAA&quot;"/>
    <we:property name="isFiltersActionButtonVisible" value="true"/>
    <we:property name="isVisualContainerHeaderHidden" value="false"/>
    <we:property name="reportEmbeddedTime" value="&quot;2024-08-25T19:20:30.913Z&quot;"/>
    <we:property name="creatorTenantId" value="&quot;659ce2b8-0714-4198-8c38-dc9b60aabb57&quot;"/>
    <we:property name="creatorUserId" value="&quot;10032002FC8B9D81&quot;"/>
    <we:property name="creatorSessionId" value="&quot;caf0535f-7d04-4350-9e02-d14c4bc3924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0CD61A4-B70E-4A6D-B8C8-6A1108FFDAB3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3b7face9-aca6-4d5c-a088-6cf4d27b84b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VY227bMAz9lcLPwSDfYrtvbdphA7ahWLa+DHmgJSZV4dqeLGfJgvzQfmM/Nkpyti6XNhgKNEufIlEEdXgOxTBZeEI2dQHzD3CH3qn3thSSg6jUie/1vNIZozDuj4N+zHiGWZpxwYQ5rWotq7LxTheeBjVBfS2bFgoTiYxfRj0PiuIKJmY3hqLBnlejaqoSCvkdnTMdadXisufhrC4qBSbkUINGE3ZK7rQnCP6rkG4EruUUh8i1sya5CMIsGOcsz4CFCYjUuDXOwSLb6kL2sSw0RTfLfH45qxUhXqwS9gPuBylnGHDMQ54GWcgorp7X5nRA6CaVIp4Kz+JW2DiYC++NRAWK38zf4RQLY7ncfr55dKUqokfPr0FJR0PVKo6bjs7+Ecf2qNRSUzRKqISSS0Ppkujs9PwdjJCuLiDzhSHYuN3D062/thJOBJ4I0OBCdal4Z2Vl9zfVt4FCiiC803g5IsvUajmoSg2y7FgVcTbO4iT3A5YFIHwR+qmxN7KcFJ36VmO7+uSo1TjTeTUzxZXfkoom0tLcyXkuEh7nGAgeR37eF4i7ZeyEOhNTooRgrqt0NpkonDheNugdVEV7t8W+F+33OB5Cgc74ui27imXr/DHL34OccFDib0JoowSq87lN9kKq1YMIemuYnzNRyoxMJD7y1I+RgYhEhhHLogMXjpZjqR9XrrfYpyM8FapB1ZZazTde4B4VVEsc3IDSB11Fu1hfjlZ9nzxu73X2jnQH/+lZHtm+E/WTFGLAMBRJxPw8S4P46Mp3J96X9m2275s+Zl7e//zR/EuT4UXb0JNA4ep4a8N5/B0fM7NdxR13kl35uO7JYsb6aRSJkGEW9pEhY4/OgGBL47zV2gJaGwT7mZ+IPAmygMUA1I1Z7B94Q/5cSt2cDKtCvIRp8KFs3Ujo8zhOWMTiNEkylvoJzw9dwj1n+f9mIuS7e/RBFdPOnxbPNxPaLvSHMe8O1cT236rVTQ0cr6BEe3/tQki0flQDUAqjj10r8/lOUsE7ea6haI0y9o8Sz15jb/sFjlN2xKERAAA=&quot;"/>
    <we:property name="datasetId" value="&quot;18cb2088-0023-49cf-991f-e19f5833b774&quot;"/>
    <we:property name="pageName" value="&quot;7bd2392fb0b9a037ad83&quot;"/>
    <we:property name="reportUrl" value="&quot;/groups/me/reports/3b7face9-aca6-4d5c-a088-6cf4d27b84b3/7bd2392fb0b9a037ad83&quot;"/>
    <we:property name="reportName" value="&quot;Analise_de_vendas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VYbW/TMBD+K5M/V8h5a5J968oQCAYTg31BE7rY187IS4LjlJWqf4i/wR/jbGcwtpVVCIkyPtU5X8/PPc/5es2KSdW1GpYv4QLZPntWSyVANmYvYiNWB+PBq1fPjyavn79/OTk6JHPTWtXUHdtfMQtmjvZUdT1oF4KM785GDLQ+hrl7moHucMRaNF1Tg1afMTjTljU9rkcML1vdGHAhTyxYdGEX5E7PdHb0KKETQVi1wBMUNljzSsZJGc8qXpXAkxxk4dy64OCR3elC9pnSlqK7ZbU8vGwNIV5dZRrFIooLwTEWWCWiiMuEU1y7bN3ulNDNG0MEaeZxG+wCzBV7qtCAEefLF7hA7SyHd+/f3jo2DdFjl6dgVKCh6Y3A247B/hpnfqu2ylI0SqiGWihH6ZroHIT8HoyQXh1A5seOYOd2Dc+w/tgr2JO4J8FCCDWkwiZ145/Pm09TgxRBsv1sfUaWhddy2tQWVD2wKrNyVmZ5FcW8jEFGMokKZ+9UPdeD+l5jv3oTqLV4aavm0hVX9YFUdJHW7kwhKpmLrMJYiiyNqrFE3CzjINRELogSgnlTpcl8bnAeeLlF77TR/cUd9q1ov8bxCWgMxid9PVQsv8kf9/z9khMBRv5MCD0YieZg6ZN9rMzVhYhHNzD/zUQpMzKR+CiKKEMOMpUlprxMd1w4Ws6UvV+50WqbjvCnUE2bvrZmeesGblFBrcLpORi701W0ifX12VXfJ48P1zr7QHqA/+dZPvN9Jx3nBWSASSLzlEdVWcTZgyvfjXj/t1+zbe/0Q+bl6OuX7neajNB9R1cCZajjOxvO/ff4ITM7VNzDTnIon9A9ecb5uEhTmXAskzFy5PzeGRB8aRz01npANwbBcRnlssrjMuYZAHVjnkU73pDf1sp2eyeNlv/DNPirbMNIGIksy3nKsyLPS15Euah2XcItZ/l/ZiIUm3v0ThXTxr8Wf28m9F3oB2PsAs3c99+mt10LAo+hRn9+G0Io9H5UA1BLp49fG/f5QlHBB3lOQfdOGf+ihPlDSDFVabznC+71CfOwPLpvF1dbD8oRAAA=&quot;"/>
    <we:property name="isFiltersActionButtonVisible" value="true"/>
    <we:property name="isVisualContainerHeaderHidden" value="false"/>
    <we:property name="reportEmbeddedTime" value="&quot;2024-08-25T19:26:57.180Z&quot;"/>
    <we:property name="creatorTenantId" value="&quot;659ce2b8-0714-4198-8c38-dc9b60aabb57&quot;"/>
    <we:property name="creatorUserId" value="&quot;10032002FC8B9D81&quot;"/>
    <we:property name="creatorSessionId" value="&quot;29fe33aa-23da-4712-907e-3a8f14db1ba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5BC55F1-9A39-4BE1-8C99-F1B9D034B995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3b7face9-aca6-4d5c-a088-6cf4d27b84b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81WTW/bMAz9K4XOxuCP2Il767wOGDAMwbz1MuRAW7SrQpEMWc6SBfnvo+RkWbZ+AEOx5BTpkSEfH0lYW8ZF30nYfIIlsmv2QXFRA9fmKmIBUyNYQVPnVRRDxWdxPp3kVQpk1Z0VWvXsesssmBbtnegHkC4Sgd8WAQMp59C6WwOyx4B1aHqtQIofODqTyZoBdwHDdSe1AReytGDRhV2RO92JQvQmoYxQW7HCEms7oghZFE3ykFcZn0TJLI9DJLd+dPDMHnVxoX36QisLQlEah1WY51Wc50kKETlOQ4Cpwxsh7cFlc7vuDFVHNW86J84NX4GqkTNfgsF+ZLxlN21rsAW7v96eGAsth+UjeKkHU+NnbLxJWWE3lKMRinIIJ9eOpJobTUJ6Cx0bYT36flB7XUJ3vdffC4MkJHdA8ItvQVCrDXVZ/kX5tViV2C5RjbROeSwI6YVq5b7/x1Z8Gel1Aot7MNbNV/VAjXSy05+04Wjebrzy74Q5jEAc/EH1rKrvFocZJY+H36ZwL/pI//VVXuycCbM4hCoOQ6x4mmRpPuN+1J/V2+LaVnp9KreLNssSFyrP6jqL0hD5JA0vfBm+KmH7q1JLfmkLUehBWWr/czzOq10JEvuXZXtxf5fQXfTqPlHn/93c4zjsNzeBJs45xySOo2SaJlGYXPiuXeaH5+k9+5fBPddA+Jk4MmFLpNeVO+jB9h3UOAeFPn83hhA4vnXWHSju6vVn434/Cpqgsdw7kIOr1L/FmE/js/0EP3FSRwQKAAA=&quot;"/>
    <we:property name="datasetId" value="&quot;18cb2088-0023-49cf-991f-e19f5833b774&quot;"/>
    <we:property name="pageName" value="&quot;ea611490db6d4138920e&quot;"/>
    <we:property name="reportUrl" value="&quot;/groups/me/reports/3b7face9-aca6-4d5c-a088-6cf4d27b84b3/ea611490db6d4138920e&quot;"/>
    <we:property name="reportName" value="&quot;Analise_de_vendas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81W32/aMBD+Vyo/oyk/IJC+UcakqWuLytaXCU2X+JK6MnbkOAyG+N93dmCMrS3SVA2esL+73H333Z3wmnFRVxJWtzBHdsk+Ki5y4NpchKzDVAte3d1d3wzvr7/dDm/GBOvKCq1qdrlmFkyJ9kHUDUgXgsCvsw4DKSdQulsBssYOq9DUWoEUP7B1JpM1DW46DJeV1AZcyKkFiy7sgtzpTrnDdzFlhNyKBU4xty2KkIRhNw14lvBuGA/SKEByq1sHz+xZFxfapx9pZUEoSuOwDNM0i9I07kFIjv0AoO/wQki7c1mNl5Wh6qjmVeVUGfIFqBw58yUYrFvGazYsS4Ml2O11fGAcadnMn8GnujE53mPhTcoKu6IchVCUQzi5NiTVxGgS0lvoWAjr0Q+N2uoSuOuj/j4ySEJyB3R+8R0RVGpD7ZV/UX4rVlMs56haWoc8ZoTUQpVy2/99Kz639CqBo0cw1s1X9kSNdLLTR9pwNFcrr/x7YXYjEHX+oHpS1Tez3YySx9NvU7gVvaX/9irPNs6ESRRAFgUBZrwXJ710wP2ov6q3xaXN9PJQbhdtkMQuVJrkeRL2AuTdXnDmy/BFCVtfTLXk57YQI90oS+1/jcdptZuCxPq4bEf3dw7VWa/uC3X+383dj8N2c2MoopRzjKMojPu9OAziM9+18/zjeXnP/mVwTzUQfib2TNgc6XXlDrqxdQU5TkChz1+1IQS2b51lBYq7ev3ZuN9PgiaoLfcBZOMq9W8x5pOQAiKTeOQD90JjnpZn9xPtGA4MLQoAAA==&quot;"/>
    <we:property name="isFiltersActionButtonVisible" value="true"/>
    <we:property name="isVisualContainerHeaderHidden" value="false"/>
    <we:property name="reportEmbeddedTime" value="&quot;2024-08-25T19:28:00.954Z&quot;"/>
    <we:property name="creatorTenantId" value="&quot;659ce2b8-0714-4198-8c38-dc9b60aabb57&quot;"/>
    <we:property name="creatorUserId" value="&quot;10032002FC8B9D81&quot;"/>
    <we:property name="creatorSessionId" value="&quot;7db04924-3020-4544-bed2-5e92d6fb268f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21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Tipo de Madeira</vt:lpstr>
      <vt:lpstr>Apresentação de resultados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Moura</dc:creator>
  <cp:lastModifiedBy>Daniel Moura</cp:lastModifiedBy>
  <cp:revision>3</cp:revision>
  <dcterms:created xsi:type="dcterms:W3CDTF">2024-08-25T19:10:24Z</dcterms:created>
  <dcterms:modified xsi:type="dcterms:W3CDTF">2024-08-25T19:31:40Z</dcterms:modified>
</cp:coreProperties>
</file>