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61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DB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5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9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8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/>
              <a:t>14/09/2017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INTRODUCCIÓN A SCRUM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r>
              <a:rPr lang="es-CO" dirty="0" smtClean="0">
                <a:latin typeface="Dekar Light" panose="02000000000000000000" pitchFamily="50" charset="0"/>
              </a:rPr>
              <a:t>Expositor: Daniel Buitrago </a:t>
            </a:r>
          </a:p>
          <a:p>
            <a:pPr algn="r"/>
            <a:r>
              <a:rPr lang="es-CO" dirty="0" smtClean="0">
                <a:latin typeface="Dekar Light" panose="02000000000000000000" pitchFamily="50" charset="0"/>
              </a:rPr>
              <a:t>Certificado Scrum Master</a:t>
            </a:r>
            <a:endParaRPr lang="fr-FR" dirty="0">
              <a:latin typeface="Dekar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695767"/>
            <a:ext cx="9029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/>
              <a:t>Los </a:t>
            </a:r>
            <a:r>
              <a:rPr lang="es-CO" sz="3200" b="1" dirty="0" err="1" smtClean="0"/>
              <a:t>Sprints</a:t>
            </a:r>
            <a:r>
              <a:rPr lang="es-CO" sz="3200" b="1" dirty="0" smtClean="0"/>
              <a:t>  </a:t>
            </a:r>
            <a:r>
              <a:rPr lang="es-CO" sz="3200" dirty="0" smtClean="0"/>
              <a:t>son </a:t>
            </a:r>
            <a:r>
              <a:rPr lang="es-CO" sz="3200" dirty="0" smtClean="0">
                <a:solidFill>
                  <a:srgbClr val="C00000"/>
                </a:solidFill>
              </a:rPr>
              <a:t>bloques de tiempo </a:t>
            </a:r>
            <a:r>
              <a:rPr lang="es-CO" sz="3200" dirty="0" smtClean="0"/>
              <a:t>en los cuales una cierta cantidad de trabajo debe ser realizada.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CO" sz="3200" dirty="0" smtClean="0">
                <a:solidFill>
                  <a:srgbClr val="C00000"/>
                </a:solidFill>
              </a:rPr>
              <a:t>Contiene una lista </a:t>
            </a:r>
            <a:r>
              <a:rPr lang="es-CO" sz="3200" dirty="0" smtClean="0"/>
              <a:t>priorizada de requerimientos de negocios y proyectos </a:t>
            </a:r>
            <a:r>
              <a:rPr lang="es-CO" sz="3200" dirty="0" smtClean="0">
                <a:solidFill>
                  <a:srgbClr val="C00000"/>
                </a:solidFill>
              </a:rPr>
              <a:t>escrita en forma </a:t>
            </a:r>
            <a:r>
              <a:rPr lang="es-CO" sz="3200" dirty="0" smtClean="0"/>
              <a:t>de Historias de usuario.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es Scrum?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Scrum es un proceso en el que se aplican de manera regular un conjunto de buenas practicas para trabajar colaborativamente, en equipo y obtener el mejor resultado posible de un proyecto.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Scrum se puede implementar ya sea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pequeños </a:t>
            </a:r>
            <a:r>
              <a:rPr lang="es-CO" dirty="0" smtClean="0">
                <a:latin typeface="+mj-lt"/>
              </a:rPr>
              <a:t>con equipos de 6 personas 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grandes y complejos </a:t>
            </a:r>
            <a:r>
              <a:rPr lang="es-CO" dirty="0" smtClean="0">
                <a:latin typeface="+mj-lt"/>
              </a:rPr>
              <a:t>con hasta varios cientos de miembros por equipo</a:t>
            </a:r>
            <a:endParaRPr lang="fr-FR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365125"/>
            <a:ext cx="5276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Los proyectos son impactados por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64154" y="1854994"/>
            <a:ext cx="3863692" cy="43832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Tiempo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Costo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Alcance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Calidad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Recursos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Capacidades de organización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Otras limitaciones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CO" sz="3200" dirty="0" smtClean="0"/>
              <a:t>Un proyecto Scrum involucra un esfuerzo </a:t>
            </a:r>
            <a:r>
              <a:rPr lang="es-CO" sz="3200" dirty="0" smtClean="0">
                <a:solidFill>
                  <a:srgbClr val="C00000"/>
                </a:solidFill>
              </a:rPr>
              <a:t>colaborativo</a:t>
            </a:r>
            <a:r>
              <a:rPr lang="es-CO" sz="3200" dirty="0" smtClean="0"/>
              <a:t> para crear un nuevo producto, servicio o cualquier otro resultado como se definió en la </a:t>
            </a:r>
            <a:r>
              <a:rPr lang="es-CO" sz="3200" dirty="0" smtClean="0">
                <a:solidFill>
                  <a:srgbClr val="C00000"/>
                </a:solidFill>
              </a:rPr>
              <a:t>Declaración de Visión del Proyecto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/>
              <a:t>La implementación exitosa de los resultados un proyecto finalizado proporciona </a:t>
            </a:r>
            <a:r>
              <a:rPr lang="es-CO" sz="3200" dirty="0" smtClean="0">
                <a:solidFill>
                  <a:srgbClr val="C00000"/>
                </a:solidFill>
              </a:rPr>
              <a:t>beneficios empresariales </a:t>
            </a:r>
            <a:r>
              <a:rPr lang="es-CO" sz="3200" dirty="0" smtClean="0"/>
              <a:t>significativos a una organización.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/>
              <a:t>Importante: </a:t>
            </a:r>
            <a:r>
              <a:rPr lang="es-CO" sz="3200" dirty="0" smtClean="0">
                <a:solidFill>
                  <a:srgbClr val="C00000"/>
                </a:solidFill>
              </a:rPr>
              <a:t>Seleccionar</a:t>
            </a:r>
            <a:r>
              <a:rPr lang="es-CO" sz="3200" dirty="0" smtClean="0"/>
              <a:t> y </a:t>
            </a:r>
            <a:r>
              <a:rPr lang="es-CO" sz="3200" dirty="0" smtClean="0">
                <a:solidFill>
                  <a:srgbClr val="C00000"/>
                </a:solidFill>
              </a:rPr>
              <a:t>practicar</a:t>
            </a:r>
            <a:r>
              <a:rPr lang="es-CO" sz="3200" dirty="0" smtClean="0"/>
              <a:t> un apropiado Framework de Gerencia de proyectos.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279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85" y="3167278"/>
            <a:ext cx="1922896" cy="202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3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solidFill>
                  <a:srgbClr val="C00000"/>
                </a:solidFill>
                <a:latin typeface="Dekar" panose="02000000000000000000" pitchFamily="50" charset="0"/>
                <a:ea typeface="+mj-ea"/>
                <a:cs typeface="+mj-cs"/>
              </a:rPr>
              <a:t>Por qué SCRUM?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2804" y="584109"/>
            <a:ext cx="61595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600" dirty="0" smtClean="0"/>
              <a:t>  Metodología Ágil mas popular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/>
              <a:t> </a:t>
            </a:r>
            <a:r>
              <a:rPr lang="es-CO" sz="2600" dirty="0" smtClean="0"/>
              <a:t> Adaptativa, iterativa, rápida, flexible y eficaz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 smtClean="0"/>
              <a:t>  Asegura la transparencia en la comunicación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/>
              <a:t> </a:t>
            </a:r>
            <a:r>
              <a:rPr lang="es-CO" sz="2600" dirty="0" smtClean="0"/>
              <a:t> Crea responsabilidad colectiva y progreso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/>
              <a:t> </a:t>
            </a:r>
            <a:r>
              <a:rPr lang="es-CO" sz="2600" dirty="0" smtClean="0"/>
              <a:t> El Framework Scrum soporta </a:t>
            </a:r>
            <a:r>
              <a:rPr lang="es-CO" sz="2600" b="1" dirty="0" smtClean="0"/>
              <a:t>todo tipo de proyectos</a:t>
            </a:r>
            <a:endParaRPr lang="fr-FR" sz="2600" b="1" dirty="0"/>
          </a:p>
        </p:txBody>
      </p:sp>
    </p:spTree>
    <p:extLst>
      <p:ext uri="{BB962C8B-B14F-4D97-AF65-F5344CB8AC3E}">
        <p14:creationId xmlns:p14="http://schemas.microsoft.com/office/powerpoint/2010/main" val="14165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CO" sz="3200" dirty="0" smtClean="0"/>
              <a:t>Soporta </a:t>
            </a:r>
            <a:r>
              <a:rPr lang="es-CO" sz="3200" dirty="0" smtClean="0">
                <a:solidFill>
                  <a:srgbClr val="C00000"/>
                </a:solidFill>
              </a:rPr>
              <a:t>productos</a:t>
            </a:r>
            <a:r>
              <a:rPr lang="es-CO" sz="3200" dirty="0" smtClean="0"/>
              <a:t> y </a:t>
            </a:r>
            <a:r>
              <a:rPr lang="es-CO" sz="3200" dirty="0" smtClean="0">
                <a:solidFill>
                  <a:srgbClr val="C00000"/>
                </a:solidFill>
              </a:rPr>
              <a:t>desarrollo de servicios </a:t>
            </a:r>
            <a:r>
              <a:rPr lang="es-CO" sz="3200" dirty="0" smtClean="0"/>
              <a:t>en todos los tipos de industrias y en cualquier tipo de proyecto, sin tener en cuenta su complejidad.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Por qué SCRUM es mejor que otras técnicas de </a:t>
            </a: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Gerencia de Proyectos 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51150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262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Dekar</vt:lpstr>
      <vt:lpstr>Dekar Light</vt:lpstr>
      <vt:lpstr>Wingdings</vt:lpstr>
      <vt:lpstr>Office Theme</vt:lpstr>
      <vt:lpstr>INTRODUCCIÓN A SCRUM</vt:lpstr>
      <vt:lpstr>Que es Scrum?</vt:lpstr>
      <vt:lpstr>PowerPoint Presentation</vt:lpstr>
      <vt:lpstr>Los proyectos son impactados por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Dasdsa dsa dsa</dc:title>
  <dc:creator>user</dc:creator>
  <cp:lastModifiedBy>user</cp:lastModifiedBy>
  <cp:revision>20</cp:revision>
  <dcterms:created xsi:type="dcterms:W3CDTF">2017-09-13T02:06:04Z</dcterms:created>
  <dcterms:modified xsi:type="dcterms:W3CDTF">2017-09-15T14:48:48Z</dcterms:modified>
</cp:coreProperties>
</file>