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8" r:id="rId6"/>
    <p:sldId id="440" r:id="rId7"/>
    <p:sldId id="439" r:id="rId8"/>
    <p:sldId id="437" r:id="rId9"/>
    <p:sldId id="445" r:id="rId10"/>
    <p:sldId id="447" r:id="rId11"/>
    <p:sldId id="442" r:id="rId12"/>
    <p:sldId id="435" r:id="rId13"/>
    <p:sldId id="441" r:id="rId14"/>
    <p:sldId id="443" r:id="rId15"/>
    <p:sldId id="444" r:id="rId16"/>
    <p:sldId id="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>
        <p:scale>
          <a:sx n="72" d="100"/>
          <a:sy n="72" d="100"/>
        </p:scale>
        <p:origin x="1104" y="10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918" y="1539599"/>
            <a:ext cx="5618922" cy="9577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Statement</a:t>
            </a: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6DE767B-4237-F7C5-428F-F2AC050C20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668" t="78" r="42833" b="-78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7CA94C4-1AFB-CAF0-2823-FDCC87985260}"/>
              </a:ext>
            </a:extLst>
          </p:cNvPr>
          <p:cNvSpPr txBox="1">
            <a:spLocks/>
          </p:cNvSpPr>
          <p:nvPr/>
        </p:nvSpPr>
        <p:spPr>
          <a:xfrm>
            <a:off x="5966918" y="2734881"/>
            <a:ext cx="5618922" cy="250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Human invigilation has limits and therefore can not monitor all students together during an exam. So there lies a gap where cheating can occur.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489098"/>
            <a:ext cx="9525000" cy="1676606"/>
          </a:xfrm>
        </p:spPr>
        <p:txBody>
          <a:bodyPr>
            <a:normAutofit/>
          </a:bodyPr>
          <a:lstStyle/>
          <a:p>
            <a:r>
              <a:rPr lang="en-US" dirty="0"/>
              <a:t>Methodology Of  The Problem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/>
              <a:t>Model Training: </a:t>
            </a:r>
            <a:r>
              <a:rPr lang="en-US" sz="2400" dirty="0"/>
              <a:t>configure, train, adjust parameters, and fine tune our model.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Model Evaluation: </a:t>
            </a:r>
            <a:r>
              <a:rPr lang="en-US" sz="2400" dirty="0"/>
              <a:t>calculate performance metrics, test model, and try real world testing.</a:t>
            </a:r>
          </a:p>
          <a:p>
            <a:endParaRPr lang="en-US" sz="2400" b="1" dirty="0"/>
          </a:p>
          <a:p>
            <a:r>
              <a:rPr lang="en-US" sz="2400" b="1" dirty="0"/>
              <a:t>Deployment: </a:t>
            </a:r>
            <a:r>
              <a:rPr lang="en-US" sz="2400" dirty="0"/>
              <a:t>model optimization, integration with </a:t>
            </a:r>
            <a:r>
              <a:rPr lang="en-US" sz="2400" dirty="0" err="1"/>
              <a:t>streamlit</a:t>
            </a:r>
            <a:r>
              <a:rPr lang="en-US" sz="2400" dirty="0"/>
              <a:t>, and live demo through web app.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0047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</a:rPr>
              <a:t>Confidence Score Overview </a:t>
            </a: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Placeholder 9" descr="A diagram of values and negative values&#10;&#10;Description automatically generated">
            <a:extLst>
              <a:ext uri="{FF2B5EF4-FFF2-40B4-BE49-F238E27FC236}">
                <a16:creationId xmlns:a16="http://schemas.microsoft.com/office/drawing/2014/main" id="{3C3914FC-00F4-2589-1749-B7FE35E1280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4306" t="-678" r="923" b="4077"/>
          <a:stretch/>
        </p:blipFill>
        <p:spPr>
          <a:xfrm>
            <a:off x="6221203" y="925033"/>
            <a:ext cx="5872730" cy="5073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922" y="627791"/>
            <a:ext cx="4948365" cy="446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---</a:t>
            </a:r>
            <a:r>
              <a:rPr lang="en-US" dirty="0" err="1"/>
              <a:t>relevelent</a:t>
            </a:r>
            <a:r>
              <a:rPr lang="en-US" dirty="0"/>
              <a:t> graph here--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61035" y="2449112"/>
            <a:ext cx="4283265" cy="1422689"/>
          </a:xfrm>
        </p:spPr>
        <p:txBody>
          <a:bodyPr/>
          <a:lstStyle/>
          <a:p>
            <a:r>
              <a:rPr lang="en-US" dirty="0"/>
              <a:t>Human invigilation has limits and therefore can not monitor all students together during an exam. So there lies a gap where cheating can occur.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</a:t>
            </a:r>
            <a:r>
              <a:rPr lang="en-US" dirty="0" err="1"/>
              <a:t>relevelent</a:t>
            </a:r>
            <a:r>
              <a:rPr lang="en-US" dirty="0"/>
              <a:t> graph here--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Opportunity to build</a:t>
            </a:r>
          </a:p>
          <a:p>
            <a:r>
              <a:rPr lang="en-US"/>
              <a:t>Fully inclusive market</a:t>
            </a:r>
          </a:p>
          <a:p>
            <a:r>
              <a:rPr lang="en-US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7825002"/>
              </p:ext>
            </p:extLst>
          </p:nvPr>
        </p:nvGraphicFramePr>
        <p:xfrm>
          <a:off x="4940300" y="2282825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996949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</a:t>
            </a:r>
            <a:r>
              <a:rPr lang="en-US" dirty="0" err="1"/>
              <a:t>relevelent</a:t>
            </a:r>
            <a:r>
              <a:rPr lang="en-US" dirty="0"/>
              <a:t> graph here--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021BEA6-386D-37D7-6134-208FBDFAB1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93656459"/>
              </p:ext>
            </p:extLst>
          </p:nvPr>
        </p:nvGraphicFramePr>
        <p:xfrm>
          <a:off x="1365250" y="2295525"/>
          <a:ext cx="9448803" cy="365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297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218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Danial Khan, CS211131</a:t>
            </a:r>
          </a:p>
          <a:p>
            <a:r>
              <a:rPr lang="en-US" dirty="0"/>
              <a:t>mkdanialkhan@gmail.com </a:t>
            </a:r>
          </a:p>
          <a:p>
            <a:endParaRPr lang="en-US" dirty="0"/>
          </a:p>
          <a:p>
            <a:r>
              <a:rPr lang="en-US" dirty="0"/>
              <a:t>Fareeha Altaf, CS211100</a:t>
            </a:r>
          </a:p>
          <a:p>
            <a:r>
              <a:rPr lang="en-US" dirty="0"/>
              <a:t>fareehaaltaf01@gmail.com 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{E2FAA12C-FAFC-4695-8DEB-041616D84573}tf89118109_win32</Template>
  <TotalTime>103</TotalTime>
  <Words>478</Words>
  <Application>Microsoft Office PowerPoint</Application>
  <PresentationFormat>Widescreen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Calibri</vt:lpstr>
      <vt:lpstr>Elephant</vt:lpstr>
      <vt:lpstr>ModOverlayVTI</vt:lpstr>
      <vt:lpstr>EXAM VISION</vt:lpstr>
      <vt:lpstr>Project Statement</vt:lpstr>
      <vt:lpstr>Methodology Of  The Problem </vt:lpstr>
      <vt:lpstr>Confidence Score Overview </vt:lpstr>
      <vt:lpstr>---relevelent graph here--</vt:lpstr>
      <vt:lpstr>---relevelent graph here--</vt:lpstr>
      <vt:lpstr>---relevelent graph here--</vt:lpstr>
      <vt:lpstr>Our Next Steps</vt:lpstr>
      <vt:lpstr>Thank you</vt:lpstr>
      <vt:lpstr>Product benefits</vt:lpstr>
      <vt:lpstr>Product overview </vt:lpstr>
      <vt:lpstr>Growth strategy</vt:lpstr>
      <vt:lpstr>Product overview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Danial Khan</dc:creator>
  <cp:lastModifiedBy>Danial Khan</cp:lastModifiedBy>
  <cp:revision>2</cp:revision>
  <dcterms:created xsi:type="dcterms:W3CDTF">2024-06-21T10:04:26Z</dcterms:created>
  <dcterms:modified xsi:type="dcterms:W3CDTF">2024-06-22T07:24:52Z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