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927F-A4DD-4A29-B445-2ED39537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42C9B-8FA8-4CF5-9A96-300D4967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DBFC-AF63-4638-A6FB-9F600634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889E-AC8C-43AB-8700-6E186889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6E28-44DA-4526-9304-43DBD4F5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212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E807-66EE-4F0A-9F79-A16E08E1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ECBD-30A7-4ABD-B298-1AF24800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772F-6532-4E73-B1D8-FDD7F6B6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D8CF-6119-44E9-9A08-90AEF34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C511-7726-4625-A0F7-5CBD47A4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85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5C82-4A57-495D-830F-5888C53FB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98322-4A55-4C2A-BD34-29F1E7D8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3C4C-3EAE-4834-9664-E3928F6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6369-BC23-4342-8EA4-7FDB26F9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EAF4-0C64-4F49-B3CE-FC457EF3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48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250E-AB11-4A7C-82BA-2BDF5505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8E46-8CDB-4AED-B957-E4838B1E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8D5D-0D6C-4CC3-9EA4-D9860EE1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2322-76B4-4ACC-99A9-70D8A93C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0296-7000-4675-8ADA-5597F41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49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1943-204A-4094-AE2D-308FD7E1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3226-DDCB-420B-9FF0-8F654695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6E5B-09C0-4784-A50E-5C9E4B0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14FD-FE87-458B-AA89-3E354B7C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5C3D-16D9-46F9-AFE3-2E827DB5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74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2224-E149-4220-999C-C8BB7440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8591-038C-4657-B467-6FB5231C7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83E15-A445-4D44-96EB-5F344B07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851B-C61A-4FF2-B91F-F550D12F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D8410-385D-4E09-881D-141AF108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0FF2-7E48-4F8C-8A39-4E940325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651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4D52-FB8A-4843-AE45-65AB8CFF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26FA-9C24-4299-8F4F-80913340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9C2EE-8A73-4631-B000-55F4211D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85023-93C6-45BE-BB56-3724BC331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9FAE-C8EC-4FF2-82E9-2C6F5E705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488A-FA94-4B20-B225-5A2D9EF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73ECE-8CE9-468B-AD13-3E771FA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A30D0-083C-4022-B370-2DC04AE9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54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90B6-054B-4E6D-82BD-FFFDF43B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1A2C0-F635-4BD6-9DC2-48B376A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B795-72B1-435C-AE15-E313B7A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36104-CDF1-4269-B078-65938B58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82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D3E7B-A824-4ED8-955B-3664A6E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E5150-2453-4F2E-88D4-B009D665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70D3C-6365-4276-92CC-7EAD0B0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99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6816-35AC-4AF9-9201-13FE7758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94D2-D4C9-4748-A04B-E8F66AA9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885D-ACE1-4E97-8C5D-4BCC8A00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8B5-ED4C-4FED-BD6C-197F77AE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0528-8EFD-49FD-82B7-0456DEE9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7CC99-A5D0-4151-920B-6700CAA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859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AEDD-7918-4174-ACCD-8BBAD32B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ACEEE-5AE7-41F3-928E-5370CCBEA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858B6-B69B-410D-9BEA-BA9E2575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8B42-BC82-47D9-B9B9-0701C28A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46D53-94B0-406F-AD90-77BF0E71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8A64-C92E-4D46-8EA8-3598E5B5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68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EF78F-5FB1-493D-907D-EBB27653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6C81-001F-4ABB-BEB1-0DEF67D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4B29-9055-43D6-AA95-DE4511F7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243-7B05-4B3E-9711-9F809B8ECF0E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F68A-29B3-4889-843F-DD0E4CF2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06DE-C899-4682-ABEF-3A9145623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9F9-90BF-4FD5-843A-0CBABD4379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7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F758-AD4D-4E09-99B5-2932A793A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Some Notes on </a:t>
            </a:r>
            <a:r>
              <a:rPr lang="fi-FI" dirty="0" err="1"/>
              <a:t>Projects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5B09-C9BA-4319-B3C6-EB3F7DF3F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M. Oussalah</a:t>
            </a:r>
          </a:p>
        </p:txBody>
      </p:sp>
    </p:spTree>
    <p:extLst>
      <p:ext uri="{BB962C8B-B14F-4D97-AF65-F5344CB8AC3E}">
        <p14:creationId xmlns:p14="http://schemas.microsoft.com/office/powerpoint/2010/main" val="199492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4EB3-142A-4A9D-8DCB-0E88CB91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835650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report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should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short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statement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abstract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stating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specifications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achieved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achieved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implementation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should</a:t>
            </a:r>
            <a:r>
              <a:rPr lang="fi-FI" sz="2000" dirty="0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not</a:t>
            </a:r>
            <a:r>
              <a:rPr lang="fi-FI" sz="2000" dirty="0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</a:t>
            </a:r>
            <a:r>
              <a:rPr lang="fi-FI" sz="2000" dirty="0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copy and </a:t>
            </a:r>
            <a:r>
              <a:rPr lang="fi-FI" sz="2000" dirty="0" err="1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past</a:t>
            </a:r>
            <a:r>
              <a:rPr lang="fi-FI" sz="2000" dirty="0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from</a:t>
            </a:r>
            <a:r>
              <a:rPr lang="fi-FI" sz="2000" dirty="0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endParaRPr lang="fi-FI" sz="2000" dirty="0">
              <a:solidFill>
                <a:srgbClr val="0E101A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Make a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good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technical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introduction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highlight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context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related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literature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—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Make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each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specification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as a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report--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Always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findings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graphs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Github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account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similar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sharing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platform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–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both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program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data –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structured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database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README.md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describing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run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README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must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version of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different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python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libraries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have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requiremnt.txt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README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must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each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task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If a single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tasks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please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comment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inside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mentioning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task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name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If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have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placed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report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please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should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run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generate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data.  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recommend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'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jupyter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notebook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google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collab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'.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ipynb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format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show some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inside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files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However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no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on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using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'.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py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 </a:t>
            </a:r>
            <a:r>
              <a:rPr lang="fi-FI" sz="20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format</a:t>
            </a:r>
            <a:r>
              <a:rPr lang="fi-FI" sz="20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fi-FI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8662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Some Notes on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Notes on Projects</dc:title>
  <dc:creator>Mourad Oussalah</dc:creator>
  <cp:lastModifiedBy>Mourad Oussalah</cp:lastModifiedBy>
  <cp:revision>2</cp:revision>
  <dcterms:created xsi:type="dcterms:W3CDTF">2021-10-13T21:39:32Z</dcterms:created>
  <dcterms:modified xsi:type="dcterms:W3CDTF">2021-10-13T21:52:06Z</dcterms:modified>
</cp:coreProperties>
</file>