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E24E-5B16-46E1-A597-7E7A88DE0389}" type="datetimeFigureOut">
              <a:rPr lang="en-GB" smtClean="0"/>
              <a:pPr/>
              <a:t>27/03/2015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B41BF-8ADE-4CB0-82F5-C034178CB42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E24E-5B16-46E1-A597-7E7A88DE0389}" type="datetimeFigureOut">
              <a:rPr lang="en-GB" smtClean="0"/>
              <a:pPr/>
              <a:t>27/03/2015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B41BF-8ADE-4CB0-82F5-C034178CB42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E24E-5B16-46E1-A597-7E7A88DE0389}" type="datetimeFigureOut">
              <a:rPr lang="en-GB" smtClean="0"/>
              <a:pPr/>
              <a:t>27/03/2015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B41BF-8ADE-4CB0-82F5-C034178CB42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E24E-5B16-46E1-A597-7E7A88DE0389}" type="datetimeFigureOut">
              <a:rPr lang="en-GB" smtClean="0"/>
              <a:pPr/>
              <a:t>27/03/2015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B41BF-8ADE-4CB0-82F5-C034178CB42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E24E-5B16-46E1-A597-7E7A88DE0389}" type="datetimeFigureOut">
              <a:rPr lang="en-GB" smtClean="0"/>
              <a:pPr/>
              <a:t>27/03/2015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B41BF-8ADE-4CB0-82F5-C034178CB42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E24E-5B16-46E1-A597-7E7A88DE0389}" type="datetimeFigureOut">
              <a:rPr lang="en-GB" smtClean="0"/>
              <a:pPr/>
              <a:t>27/03/2015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B41BF-8ADE-4CB0-82F5-C034178CB42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E24E-5B16-46E1-A597-7E7A88DE0389}" type="datetimeFigureOut">
              <a:rPr lang="en-GB" smtClean="0"/>
              <a:pPr/>
              <a:t>27/03/2015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B41BF-8ADE-4CB0-82F5-C034178CB42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E24E-5B16-46E1-A597-7E7A88DE0389}" type="datetimeFigureOut">
              <a:rPr lang="en-GB" smtClean="0"/>
              <a:pPr/>
              <a:t>27/03/2015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B41BF-8ADE-4CB0-82F5-C034178CB42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E24E-5B16-46E1-A597-7E7A88DE0389}" type="datetimeFigureOut">
              <a:rPr lang="en-GB" smtClean="0"/>
              <a:pPr/>
              <a:t>27/03/2015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B41BF-8ADE-4CB0-82F5-C034178CB42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E24E-5B16-46E1-A597-7E7A88DE0389}" type="datetimeFigureOut">
              <a:rPr lang="en-GB" smtClean="0"/>
              <a:pPr/>
              <a:t>27/03/2015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B41BF-8ADE-4CB0-82F5-C034178CB42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E24E-5B16-46E1-A597-7E7A88DE0389}" type="datetimeFigureOut">
              <a:rPr lang="en-GB" smtClean="0"/>
              <a:pPr/>
              <a:t>27/03/2015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B41BF-8ADE-4CB0-82F5-C034178CB42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0E24E-5B16-46E1-A597-7E7A88DE0389}" type="datetimeFigureOut">
              <a:rPr lang="en-GB" smtClean="0"/>
              <a:pPr/>
              <a:t>27/03/2015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B41BF-8ADE-4CB0-82F5-C034178CB42E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u="sng" dirty="0" smtClean="0"/>
              <a:t>www.CopyCat.com</a:t>
            </a:r>
            <a:endParaRPr lang="en-GB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4149080"/>
            <a:ext cx="29523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 smtClean="0"/>
              <a:t>Luke </a:t>
            </a:r>
            <a:r>
              <a:rPr lang="en-GB" sz="4800" dirty="0" err="1" smtClean="0"/>
              <a:t>Doleman</a:t>
            </a:r>
            <a:endParaRPr lang="en-GB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5580112" y="4149080"/>
            <a:ext cx="29523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 err="1" smtClean="0"/>
              <a:t>Daniil</a:t>
            </a:r>
            <a:endParaRPr lang="en-GB" sz="4800" dirty="0" smtClean="0"/>
          </a:p>
          <a:p>
            <a:r>
              <a:rPr lang="en-GB" sz="4800" dirty="0" err="1" smtClean="0"/>
              <a:t>Shumko</a:t>
            </a:r>
            <a:endParaRPr lang="en-GB" sz="4800" dirty="0"/>
          </a:p>
        </p:txBody>
      </p:sp>
      <p:pic>
        <p:nvPicPr>
          <p:cNvPr id="7" name="irc_mi" descr="http://www.toonpool.com/user/1029/files/street_cat_299295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764704"/>
            <a:ext cx="1496961" cy="1148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GB" sz="2800" u="sng" dirty="0" smtClean="0"/>
              <a:t>Stand out features</a:t>
            </a:r>
            <a:endParaRPr lang="en-GB" sz="28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5472608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Easy and simple image hosting</a:t>
            </a:r>
            <a:endParaRPr lang="en-GB" dirty="0" smtClean="0"/>
          </a:p>
          <a:p>
            <a:pPr lvl="0"/>
            <a:r>
              <a:rPr lang="en-US" dirty="0" smtClean="0"/>
              <a:t>No registration required</a:t>
            </a:r>
            <a:endParaRPr lang="en-GB" dirty="0" smtClean="0"/>
          </a:p>
          <a:p>
            <a:pPr lvl="0"/>
            <a:r>
              <a:rPr lang="en-US" dirty="0" smtClean="0"/>
              <a:t>Up Vote and Down Vote images</a:t>
            </a:r>
            <a:endParaRPr lang="en-GB" dirty="0" smtClean="0"/>
          </a:p>
          <a:p>
            <a:pPr lvl="0"/>
            <a:r>
              <a:rPr lang="en-US" dirty="0" smtClean="0"/>
              <a:t>Social network integration</a:t>
            </a:r>
            <a:endParaRPr lang="en-GB" dirty="0" smtClean="0"/>
          </a:p>
          <a:p>
            <a:pPr lvl="0"/>
            <a:r>
              <a:rPr lang="en-US" dirty="0" smtClean="0"/>
              <a:t>Random image view</a:t>
            </a:r>
            <a:endParaRPr lang="en-GB" dirty="0" smtClean="0"/>
          </a:p>
          <a:p>
            <a:pPr lvl="0"/>
            <a:r>
              <a:rPr lang="en-US" dirty="0" smtClean="0"/>
              <a:t>API</a:t>
            </a:r>
            <a:endParaRPr lang="en-GB" dirty="0" smtClean="0"/>
          </a:p>
          <a:p>
            <a:pPr lvl="0"/>
            <a:r>
              <a:rPr lang="en-US" dirty="0" smtClean="0"/>
              <a:t>NO ADS </a:t>
            </a:r>
            <a:r>
              <a:rPr lang="en-US" dirty="0" smtClean="0">
                <a:sym typeface="Wingdings"/>
              </a:rPr>
              <a:t></a:t>
            </a:r>
            <a:endParaRPr lang="en-GB" dirty="0" smtClean="0"/>
          </a:p>
          <a:p>
            <a:pPr lvl="1"/>
            <a:r>
              <a:rPr lang="en-US" dirty="0" smtClean="0"/>
              <a:t>yet</a:t>
            </a: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 Level System Architecture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9907" r="1879" b="3861"/>
          <a:stretch/>
        </p:blipFill>
        <p:spPr>
          <a:xfrm>
            <a:off x="13386" y="1916832"/>
            <a:ext cx="9136401" cy="388843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02272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ERD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904" t="8333" r="2216" b="3333"/>
          <a:stretch/>
        </p:blipFill>
        <p:spPr>
          <a:xfrm>
            <a:off x="-36512" y="2060848"/>
            <a:ext cx="9170831" cy="3888432"/>
          </a:xfrm>
        </p:spPr>
      </p:pic>
    </p:spTree>
    <p:extLst>
      <p:ext uri="{BB962C8B-B14F-4D97-AF65-F5344CB8AC3E}">
        <p14:creationId xmlns="" xmlns:p14="http://schemas.microsoft.com/office/powerpoint/2010/main" val="175189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96950"/>
          </a:xfrm>
        </p:spPr>
        <p:txBody>
          <a:bodyPr/>
          <a:lstStyle/>
          <a:p>
            <a:r>
              <a:rPr lang="en-GB" dirty="0" smtClean="0"/>
              <a:t>Final Design – Main Page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484784"/>
            <a:ext cx="8676456" cy="47525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Final Design – Image View </a:t>
            </a:r>
            <a:br>
              <a:rPr lang="en-GB" dirty="0" smtClean="0"/>
            </a:br>
            <a:r>
              <a:rPr lang="en-GB" sz="1800" dirty="0" smtClean="0"/>
              <a:t>(Includes ‘REMOVE IMAGE’ feature as user is logged in as admin)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484784"/>
            <a:ext cx="8601691" cy="51125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868958"/>
          </a:xfrm>
        </p:spPr>
        <p:txBody>
          <a:bodyPr/>
          <a:lstStyle/>
          <a:p>
            <a:r>
              <a:rPr lang="en-GB" dirty="0" smtClean="0"/>
              <a:t>Final Design – Upload View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988840"/>
            <a:ext cx="8576698" cy="4032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 Design – 404 Page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268760"/>
            <a:ext cx="8098430" cy="52565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850106"/>
          </a:xfrm>
        </p:spPr>
        <p:txBody>
          <a:bodyPr>
            <a:normAutofit/>
          </a:bodyPr>
          <a:lstStyle/>
          <a:p>
            <a:r>
              <a:rPr lang="en-GB" dirty="0" smtClean="0"/>
              <a:t>Final Design – URL Mapping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052736"/>
            <a:ext cx="8640960" cy="5472608"/>
          </a:xfrm>
        </p:spPr>
        <p:txBody>
          <a:bodyPr>
            <a:normAutofit/>
          </a:bodyPr>
          <a:lstStyle/>
          <a:p>
            <a:r>
              <a:rPr lang="en-GB" sz="1800" dirty="0" smtClean="0"/>
              <a:t>http://copycatd7.pythonanywhere.com/image_hosting/ - Main</a:t>
            </a:r>
          </a:p>
          <a:p>
            <a:r>
              <a:rPr lang="en-GB" sz="1800" dirty="0" smtClean="0"/>
              <a:t>http://copycatd7.pythonanywhere.com/image_hosting/upload/ - Upload</a:t>
            </a:r>
          </a:p>
          <a:p>
            <a:r>
              <a:rPr lang="en-GB" sz="1800" dirty="0" smtClean="0"/>
              <a:t>http://copycatd7.pythonanywhere.com/image_hosting/image_view/images/&lt;your image&gt;.jpg –Image View </a:t>
            </a:r>
          </a:p>
          <a:p>
            <a:r>
              <a:rPr lang="en-GB" sz="1800" dirty="0" smtClean="0"/>
              <a:t>http://copycatd7.pythonanywhere.com/image_hosting/professional/ - Category (Professional)</a:t>
            </a:r>
          </a:p>
          <a:p>
            <a:r>
              <a:rPr lang="en-GB" sz="1800" dirty="0" smtClean="0"/>
              <a:t>http://copycatd7.pythonanywhere.com/image_hosting/funny/ - Category (Funny)</a:t>
            </a:r>
          </a:p>
          <a:p>
            <a:r>
              <a:rPr lang="en-GB" sz="1800" dirty="0" smtClean="0"/>
              <a:t>http://copycatd7.pythonanywhere.com/image_hosting/other/ - Category (Other)</a:t>
            </a:r>
          </a:p>
          <a:p>
            <a:r>
              <a:rPr lang="en-GB" sz="1800" dirty="0" smtClean="0"/>
              <a:t>http://copycatd7.pythonanywhere.com/image_hosting/most_recent/ - Category (Most Recent)</a:t>
            </a:r>
          </a:p>
          <a:p>
            <a:r>
              <a:rPr lang="en-GB" sz="1800" dirty="0" smtClean="0"/>
              <a:t>http://copycatd7.pythonanywhere.com/image_hosting/most_up_voted/ - Category (Up voted)</a:t>
            </a:r>
          </a:p>
          <a:p>
            <a:r>
              <a:rPr lang="en-GB" sz="1800" dirty="0" smtClean="0"/>
              <a:t>http://copycatd7.pythonanywhere.com/image_hosting/most_down_voted/ - Category (Down voted)</a:t>
            </a:r>
          </a:p>
          <a:p>
            <a:r>
              <a:rPr lang="en-GB" sz="1800" dirty="0" smtClean="0"/>
              <a:t>http://copycatd7.pythonanywhere.com/image_hosting/random/ - Random </a:t>
            </a:r>
          </a:p>
          <a:p>
            <a:r>
              <a:rPr lang="en-GB" sz="1800" dirty="0" smtClean="0"/>
              <a:t>http://copycatd7.pythonanywhere.com/image_hosting/api/ </a:t>
            </a:r>
            <a:r>
              <a:rPr lang="en-GB" sz="1800" dirty="0" smtClean="0"/>
              <a:t>- API </a:t>
            </a:r>
            <a:r>
              <a:rPr lang="en-GB" sz="1800" dirty="0" smtClean="0"/>
              <a:t>Access</a:t>
            </a:r>
          </a:p>
          <a:p>
            <a:r>
              <a:rPr lang="en-GB" sz="1800" dirty="0" smtClean="0"/>
              <a:t>http://copycatd7.pythonanywhere.com/image_hosting/test/   - </a:t>
            </a:r>
            <a:r>
              <a:rPr lang="en-GB" sz="1800" dirty="0" smtClean="0"/>
              <a:t>API </a:t>
            </a:r>
            <a:r>
              <a:rPr lang="en-GB" sz="1800" dirty="0" smtClean="0"/>
              <a:t>test</a:t>
            </a:r>
            <a:endParaRPr lang="en-GB" sz="1800" dirty="0" smtClean="0"/>
          </a:p>
          <a:p>
            <a:pPr>
              <a:buNone/>
            </a:pPr>
            <a:endParaRPr lang="en-GB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 smtClean="0"/>
              <a:t>User Persona 1 – Michael Scott</a:t>
            </a:r>
            <a:endParaRPr lang="en-GB" u="sng" dirty="0"/>
          </a:p>
        </p:txBody>
      </p:sp>
      <p:pic>
        <p:nvPicPr>
          <p:cNvPr id="14338" name="Picture 2" descr="http://flavorwire.files.wordpress.com/2012/08/michael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916832"/>
            <a:ext cx="4104456" cy="27363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4716016" y="1772816"/>
            <a:ext cx="40324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User – Manager of small paper company</a:t>
            </a:r>
          </a:p>
          <a:p>
            <a:endParaRPr lang="en-GB" dirty="0"/>
          </a:p>
          <a:p>
            <a:r>
              <a:rPr lang="en-GB" dirty="0" smtClean="0"/>
              <a:t>Bio: Middle aged. Single. Childish.</a:t>
            </a:r>
          </a:p>
          <a:p>
            <a:endParaRPr lang="en-GB" dirty="0"/>
          </a:p>
          <a:p>
            <a:r>
              <a:rPr lang="en-GB" dirty="0" smtClean="0"/>
              <a:t>Goal/Needs: Browse through funny pictures to kill time until the next conference room meeting.</a:t>
            </a:r>
          </a:p>
          <a:p>
            <a:endParaRPr lang="en-GB" dirty="0"/>
          </a:p>
          <a:p>
            <a:r>
              <a:rPr lang="en-GB" dirty="0" smtClean="0"/>
              <a:t>Temperament: Short attention span. Limited computer skills. Hopes to view images quickly and easily without having to sign on/up anywhere. Basic sense of humour.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 smtClean="0"/>
              <a:t>User Persona 2 – Ryan Howard</a:t>
            </a:r>
            <a:endParaRPr lang="en-GB" u="sng" dirty="0"/>
          </a:p>
        </p:txBody>
      </p:sp>
      <p:pic>
        <p:nvPicPr>
          <p:cNvPr id="4" name="Picture 4" descr="http://i1183.photobucket.com/albums/x473/suckafreemike49/blondrya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060848"/>
            <a:ext cx="4104456" cy="28083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4716016" y="1268760"/>
            <a:ext cx="403244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Developer – Employee of paper company by day. Main developer of WUPHF.com by night.</a:t>
            </a:r>
          </a:p>
          <a:p>
            <a:endParaRPr lang="en-GB" dirty="0"/>
          </a:p>
          <a:p>
            <a:r>
              <a:rPr lang="en-GB" dirty="0" smtClean="0"/>
              <a:t>Bio: Early twenties. In a relationship. Pretentious hipster.</a:t>
            </a:r>
          </a:p>
          <a:p>
            <a:endParaRPr lang="en-GB" dirty="0"/>
          </a:p>
          <a:p>
            <a:r>
              <a:rPr lang="en-GB" dirty="0" smtClean="0"/>
              <a:t>Goal/Needs: Host images to use with his own site (using simple developer API). Requires continual social media integration to be continually updating others and achieve social validation.</a:t>
            </a:r>
          </a:p>
          <a:p>
            <a:endParaRPr lang="en-GB" dirty="0" smtClean="0"/>
          </a:p>
          <a:p>
            <a:r>
              <a:rPr lang="en-GB" dirty="0" smtClean="0"/>
              <a:t>Temperament: Angers quickly. Computer skills to some extent. Hopes to host images quickly and easily without having to sign on/up anywhere. Too cool for mainstream sites(imgur.com). 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GB" sz="2800" u="sng" dirty="0" smtClean="0"/>
              <a:t>Wireframe – Main Page</a:t>
            </a:r>
            <a:endParaRPr lang="en-GB" sz="2800" u="sn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5520" y="764703"/>
            <a:ext cx="6160816" cy="5981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GB" sz="2800" u="sng" dirty="0" smtClean="0"/>
              <a:t>Wireframe – Image view</a:t>
            </a:r>
            <a:endParaRPr lang="en-GB" sz="2800" u="sng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764704"/>
            <a:ext cx="6115050" cy="5959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GB" sz="2800" u="sng" dirty="0" smtClean="0"/>
              <a:t>Wireframe – Upload</a:t>
            </a:r>
            <a:endParaRPr lang="en-GB" sz="2800" u="sn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836712"/>
            <a:ext cx="6048672" cy="5900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GB" sz="2800" u="sng" dirty="0" smtClean="0"/>
              <a:t>Main Objectives</a:t>
            </a:r>
            <a:endParaRPr lang="en-GB" sz="28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5400600"/>
          </a:xfrm>
        </p:spPr>
        <p:txBody>
          <a:bodyPr>
            <a:normAutofit fontScale="77500" lnSpcReduction="20000"/>
          </a:bodyPr>
          <a:lstStyle/>
          <a:p>
            <a:pPr lvl="0">
              <a:lnSpc>
                <a:spcPct val="120000"/>
              </a:lnSpc>
            </a:pPr>
            <a:r>
              <a:rPr lang="en-US" sz="3900" dirty="0" smtClean="0"/>
              <a:t>Host images</a:t>
            </a:r>
            <a:endParaRPr lang="en-GB" sz="3900" dirty="0" smtClean="0"/>
          </a:p>
          <a:p>
            <a:pPr lvl="0">
              <a:lnSpc>
                <a:spcPct val="120000"/>
              </a:lnSpc>
            </a:pPr>
            <a:r>
              <a:rPr lang="en-US" sz="3900" dirty="0" smtClean="0"/>
              <a:t>Up Vote and Down Vote images</a:t>
            </a:r>
            <a:endParaRPr lang="en-GB" sz="3900" dirty="0" smtClean="0"/>
          </a:p>
          <a:p>
            <a:pPr lvl="0">
              <a:lnSpc>
                <a:spcPct val="120000"/>
              </a:lnSpc>
            </a:pPr>
            <a:r>
              <a:rPr lang="en-US" sz="3900" dirty="0" smtClean="0"/>
              <a:t>Categories</a:t>
            </a:r>
            <a:endParaRPr lang="en-GB" sz="3900" dirty="0" smtClean="0"/>
          </a:p>
          <a:p>
            <a:pPr lvl="0">
              <a:lnSpc>
                <a:spcPct val="120000"/>
              </a:lnSpc>
            </a:pPr>
            <a:r>
              <a:rPr lang="en-US" sz="3900" dirty="0" smtClean="0"/>
              <a:t>View most Up/Down voted images</a:t>
            </a:r>
            <a:endParaRPr lang="en-GB" sz="3900" dirty="0" smtClean="0"/>
          </a:p>
          <a:p>
            <a:pPr lvl="0">
              <a:lnSpc>
                <a:spcPct val="120000"/>
              </a:lnSpc>
            </a:pPr>
            <a:r>
              <a:rPr lang="en-US" sz="3900" dirty="0" smtClean="0"/>
              <a:t>View most recent images</a:t>
            </a:r>
            <a:endParaRPr lang="en-GB" sz="3900" dirty="0" smtClean="0"/>
          </a:p>
          <a:p>
            <a:pPr lvl="0">
              <a:lnSpc>
                <a:spcPct val="120000"/>
              </a:lnSpc>
            </a:pPr>
            <a:r>
              <a:rPr lang="en-US" sz="3900" dirty="0" smtClean="0"/>
              <a:t>View most popular images</a:t>
            </a:r>
            <a:endParaRPr lang="en-GB" sz="3900" dirty="0" smtClean="0"/>
          </a:p>
          <a:p>
            <a:pPr lvl="0">
              <a:lnSpc>
                <a:spcPct val="120000"/>
              </a:lnSpc>
            </a:pPr>
            <a:r>
              <a:rPr lang="en-US" sz="3900" dirty="0" smtClean="0"/>
              <a:t>View random image</a:t>
            </a:r>
            <a:endParaRPr lang="en-GB" sz="3900" dirty="0" smtClean="0"/>
          </a:p>
          <a:p>
            <a:pPr lvl="0">
              <a:lnSpc>
                <a:spcPct val="120000"/>
              </a:lnSpc>
            </a:pPr>
            <a:r>
              <a:rPr lang="en-US" sz="3900" dirty="0" smtClean="0"/>
              <a:t>Social network integration</a:t>
            </a:r>
            <a:endParaRPr lang="en-GB" sz="3900" dirty="0" smtClean="0"/>
          </a:p>
          <a:p>
            <a:pPr lvl="0">
              <a:lnSpc>
                <a:spcPct val="120000"/>
              </a:lnSpc>
            </a:pPr>
            <a:r>
              <a:rPr lang="en-US" sz="3900" dirty="0" smtClean="0"/>
              <a:t>Developer API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sz="2800" u="sng" dirty="0" smtClean="0"/>
              <a:t>Main Specification/Functionality</a:t>
            </a:r>
            <a:endParaRPr lang="en-GB" sz="28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5616624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 smtClean="0"/>
              <a:t>Easily host images on the website</a:t>
            </a:r>
            <a:endParaRPr lang="en-GB" dirty="0" smtClean="0"/>
          </a:p>
          <a:p>
            <a:pPr lvl="1"/>
            <a:r>
              <a:rPr lang="en-US" dirty="0" smtClean="0"/>
              <a:t>Accept images in .jpg or .</a:t>
            </a:r>
            <a:r>
              <a:rPr lang="en-US" dirty="0" err="1" smtClean="0"/>
              <a:t>png</a:t>
            </a:r>
            <a:r>
              <a:rPr lang="en-US" dirty="0" smtClean="0"/>
              <a:t> format</a:t>
            </a:r>
            <a:endParaRPr lang="en-GB" dirty="0" smtClean="0"/>
          </a:p>
          <a:p>
            <a:pPr lvl="1"/>
            <a:r>
              <a:rPr lang="en-US" dirty="0" smtClean="0"/>
              <a:t>10MB max image size</a:t>
            </a:r>
            <a:endParaRPr lang="en-GB" dirty="0" smtClean="0"/>
          </a:p>
          <a:p>
            <a:pPr lvl="1"/>
            <a:r>
              <a:rPr lang="en-US" dirty="0" smtClean="0"/>
              <a:t>Ability to add caption to the image</a:t>
            </a:r>
            <a:endParaRPr lang="en-GB" dirty="0" smtClean="0"/>
          </a:p>
          <a:p>
            <a:pPr lvl="1"/>
            <a:r>
              <a:rPr lang="en-US" dirty="0" smtClean="0"/>
              <a:t>Ability to choose a category</a:t>
            </a:r>
            <a:endParaRPr lang="en-GB" dirty="0" smtClean="0"/>
          </a:p>
          <a:p>
            <a:pPr lvl="0"/>
            <a:r>
              <a:rPr lang="en-US" dirty="0" smtClean="0"/>
              <a:t>Share images on </a:t>
            </a:r>
            <a:r>
              <a:rPr lang="en-US" dirty="0" err="1" smtClean="0"/>
              <a:t>Facebook</a:t>
            </a:r>
            <a:r>
              <a:rPr lang="en-US" dirty="0" smtClean="0"/>
              <a:t>(and maybe other social network sites)</a:t>
            </a:r>
            <a:endParaRPr lang="en-GB" dirty="0" smtClean="0"/>
          </a:p>
          <a:p>
            <a:pPr lvl="1"/>
            <a:r>
              <a:rPr lang="en-US" dirty="0" smtClean="0"/>
              <a:t>Ability to share on </a:t>
            </a:r>
            <a:r>
              <a:rPr lang="en-US" dirty="0" err="1" smtClean="0"/>
              <a:t>Facebook</a:t>
            </a:r>
            <a:r>
              <a:rPr lang="en-US" dirty="0" smtClean="0"/>
              <a:t> any image hosted on the website</a:t>
            </a:r>
            <a:endParaRPr lang="en-GB" dirty="0" smtClean="0"/>
          </a:p>
          <a:p>
            <a:pPr lvl="0"/>
            <a:r>
              <a:rPr lang="en-US" dirty="0" smtClean="0"/>
              <a:t>Up Vote and Down Vote images</a:t>
            </a:r>
            <a:endParaRPr lang="en-GB" dirty="0" smtClean="0"/>
          </a:p>
          <a:p>
            <a:pPr lvl="1"/>
            <a:r>
              <a:rPr lang="en-US" dirty="0" smtClean="0"/>
              <a:t>Every image can be Up Voted or Down Voted by the users/viewers</a:t>
            </a: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US" sz="2800" u="sng" dirty="0" smtClean="0"/>
              <a:t>Main Specification/Functionality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5544616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dirty="0" smtClean="0"/>
              <a:t>Display images by categories</a:t>
            </a:r>
            <a:endParaRPr lang="en-GB" dirty="0" smtClean="0"/>
          </a:p>
          <a:p>
            <a:pPr lvl="1"/>
            <a:r>
              <a:rPr lang="en-US" dirty="0" smtClean="0"/>
              <a:t>Three categories must be added to the website:</a:t>
            </a:r>
            <a:endParaRPr lang="en-GB" dirty="0" smtClean="0"/>
          </a:p>
          <a:p>
            <a:pPr lvl="2"/>
            <a:r>
              <a:rPr lang="en-US" dirty="0" smtClean="0"/>
              <a:t>Funny</a:t>
            </a:r>
            <a:endParaRPr lang="en-GB" dirty="0" smtClean="0"/>
          </a:p>
          <a:p>
            <a:pPr lvl="2"/>
            <a:r>
              <a:rPr lang="en-US" dirty="0" smtClean="0"/>
              <a:t>Professional</a:t>
            </a:r>
            <a:endParaRPr lang="en-GB" dirty="0" smtClean="0"/>
          </a:p>
          <a:p>
            <a:pPr lvl="2"/>
            <a:r>
              <a:rPr lang="en-US" dirty="0" smtClean="0"/>
              <a:t>Other</a:t>
            </a:r>
            <a:endParaRPr lang="en-GB" dirty="0" smtClean="0"/>
          </a:p>
          <a:p>
            <a:pPr lvl="1"/>
            <a:r>
              <a:rPr lang="en-US" dirty="0" smtClean="0"/>
              <a:t>Also should include ability to view Most Up Voted, Most Down Voted and Most Recent images</a:t>
            </a:r>
            <a:endParaRPr lang="en-GB" dirty="0" smtClean="0"/>
          </a:p>
          <a:p>
            <a:pPr lvl="0"/>
            <a:r>
              <a:rPr lang="en-US" dirty="0" smtClean="0"/>
              <a:t>Random image</a:t>
            </a:r>
            <a:endParaRPr lang="en-GB" dirty="0" smtClean="0"/>
          </a:p>
          <a:p>
            <a:pPr lvl="0"/>
            <a:r>
              <a:rPr lang="en-US" dirty="0" smtClean="0"/>
              <a:t>Image view</a:t>
            </a:r>
            <a:endParaRPr lang="en-GB" dirty="0" smtClean="0"/>
          </a:p>
          <a:p>
            <a:pPr lvl="1"/>
            <a:r>
              <a:rPr lang="en-US" dirty="0" smtClean="0"/>
              <a:t>Every image can be viewed by clicking on it on the website which will take the user to a different page and show the image in larger size</a:t>
            </a:r>
            <a:endParaRPr lang="en-GB" dirty="0" smtClean="0"/>
          </a:p>
          <a:p>
            <a:pPr lvl="1"/>
            <a:r>
              <a:rPr lang="en-US" dirty="0" smtClean="0"/>
              <a:t>Show image caption, category, number of views and time/date added</a:t>
            </a:r>
            <a:endParaRPr lang="en-GB" dirty="0" smtClean="0"/>
          </a:p>
          <a:p>
            <a:pPr lvl="1"/>
            <a:r>
              <a:rPr lang="en-US" dirty="0" smtClean="0"/>
              <a:t>Also should have a button to Like/Share on </a:t>
            </a:r>
            <a:r>
              <a:rPr lang="en-US" dirty="0" err="1" smtClean="0"/>
              <a:t>Facebook</a:t>
            </a:r>
            <a:endParaRPr lang="en-GB" dirty="0" smtClean="0"/>
          </a:p>
          <a:p>
            <a:pPr lvl="0"/>
            <a:r>
              <a:rPr lang="en-US" dirty="0" smtClean="0"/>
              <a:t>Developers API</a:t>
            </a:r>
            <a:endParaRPr lang="en-GB" dirty="0" smtClean="0"/>
          </a:p>
          <a:p>
            <a:pPr lvl="1"/>
            <a:r>
              <a:rPr lang="en-US" dirty="0" smtClean="0"/>
              <a:t>An API for developer to easily host images on our website</a:t>
            </a:r>
            <a:endParaRPr lang="en-GB" dirty="0" smtClean="0"/>
          </a:p>
          <a:p>
            <a:pPr lvl="1"/>
            <a:r>
              <a:rPr lang="en-US" dirty="0" smtClean="0"/>
              <a:t>A JSON response with the status and image information(name, caption, upload date, URL)</a:t>
            </a: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 lvl="0"/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559</Words>
  <Application>Microsoft Office PowerPoint</Application>
  <PresentationFormat>On-screen Show (4:3)</PresentationFormat>
  <Paragraphs>88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www.CopyCat.com</vt:lpstr>
      <vt:lpstr>User Persona 1 – Michael Scott</vt:lpstr>
      <vt:lpstr>User Persona 2 – Ryan Howard</vt:lpstr>
      <vt:lpstr>Wireframe – Main Page</vt:lpstr>
      <vt:lpstr>Wireframe – Image view</vt:lpstr>
      <vt:lpstr>Wireframe – Upload</vt:lpstr>
      <vt:lpstr>Main Objectives</vt:lpstr>
      <vt:lpstr>Main Specification/Functionality</vt:lpstr>
      <vt:lpstr>Main Specification/Functionality</vt:lpstr>
      <vt:lpstr>Stand out features</vt:lpstr>
      <vt:lpstr>High Level System Architecture</vt:lpstr>
      <vt:lpstr>ERD</vt:lpstr>
      <vt:lpstr>Final Design – Main Page</vt:lpstr>
      <vt:lpstr>Final Design – Image View  (Includes ‘REMOVE IMAGE’ feature as user is logged in as admin)</vt:lpstr>
      <vt:lpstr>Final Design – Upload View</vt:lpstr>
      <vt:lpstr>Final Design – 404 Page</vt:lpstr>
      <vt:lpstr>Final Design – URL Mapping</vt:lpstr>
    </vt:vector>
  </TitlesOfParts>
  <Company>Computing Science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Registered User</dc:creator>
  <cp:lastModifiedBy>Luke</cp:lastModifiedBy>
  <cp:revision>56</cp:revision>
  <cp:lastPrinted>2015-02-26T10:45:10Z</cp:lastPrinted>
  <dcterms:created xsi:type="dcterms:W3CDTF">2015-02-23T13:16:13Z</dcterms:created>
  <dcterms:modified xsi:type="dcterms:W3CDTF">2015-03-27T17:37:52Z</dcterms:modified>
</cp:coreProperties>
</file>