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5F1E1-36C9-4F17-97A8-73A21682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2404534"/>
            <a:ext cx="9359900" cy="1646302"/>
          </a:xfrm>
        </p:spPr>
        <p:txBody>
          <a:bodyPr/>
          <a:lstStyle/>
          <a:p>
            <a:pPr algn="ctr"/>
            <a:r>
              <a:rPr lang="ru-RU" b="1" dirty="0"/>
              <a:t>Счетная машина Перейры.</a:t>
            </a:r>
            <a:br>
              <a:rPr lang="ru-RU" b="1" dirty="0"/>
            </a:br>
            <a:r>
              <a:rPr lang="ru-RU" b="1" dirty="0"/>
              <a:t>Как и зачем ?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FC84AEF-B378-4C17-BA7A-00ED99CE2A7B}"/>
              </a:ext>
            </a:extLst>
          </p:cNvPr>
          <p:cNvSpPr txBox="1">
            <a:spLocks/>
          </p:cNvSpPr>
          <p:nvPr/>
        </p:nvSpPr>
        <p:spPr>
          <a:xfrm>
            <a:off x="1164167" y="576110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Создали: </a:t>
            </a:r>
          </a:p>
          <a:p>
            <a:r>
              <a:rPr lang="ru-RU"/>
              <a:t>Шостак Роман</a:t>
            </a:r>
          </a:p>
          <a:p>
            <a:r>
              <a:rPr lang="ru-RU"/>
              <a:t>Даниил Светашов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01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BC7B9-ECB2-47CA-B2FC-A7CECD19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она?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82CEA-241B-4FF4-B696-D5FA60C2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ru-RU" dirty="0" err="1"/>
              <a:t>Хакоб</a:t>
            </a:r>
            <a:r>
              <a:rPr lang="ru-RU" dirty="0"/>
              <a:t> Родригес Перейра в отличие от подобных себе изобретателей счетных машин , не ставил себе цель помогать обычным людям . </a:t>
            </a:r>
            <a:endParaRPr lang="en-US" dirty="0"/>
          </a:p>
          <a:p>
            <a:r>
              <a:rPr lang="ru-RU" dirty="0"/>
              <a:t>Развитие его идеи началось со встречи необычного человека в Бордо - прелестную, но глухонемую от рождения девушку. Из за его сильной симпатии к ней , он поставил себе новую цель в своей жизни – найти средство обучения глухонемых людей разговорной речи и грамоте .</a:t>
            </a:r>
          </a:p>
          <a:p>
            <a:r>
              <a:rPr lang="ru-RU" dirty="0"/>
              <a:t>Чуть позже закончив медицинские курсы , живя бедно и скромно , начинает брать на обучение глухонемых детей бедняков , медленно , но упорно он оттачивает свои навыки обучения. Спустя несколько лет слухи о </a:t>
            </a:r>
            <a:r>
              <a:rPr lang="en-US" dirty="0"/>
              <a:t>“</a:t>
            </a:r>
            <a:r>
              <a:rPr lang="ru-RU" dirty="0"/>
              <a:t>Чудотворном</a:t>
            </a:r>
            <a:r>
              <a:rPr lang="en-US" dirty="0"/>
              <a:t>”</a:t>
            </a:r>
            <a:r>
              <a:rPr lang="ru-RU" dirty="0"/>
              <a:t> человеке доходят до высших кругов , и после своего представления своих умений , им заинтересовался богатый землевладелец , который дал на обучение своего сына. Успех обучения заключался в особой счетной машине Перейры , о ней мы и расскажем.</a:t>
            </a:r>
          </a:p>
          <a:p>
            <a:endParaRPr lang="ru-RU" dirty="0"/>
          </a:p>
        </p:txBody>
      </p:sp>
      <p:pic>
        <p:nvPicPr>
          <p:cNvPr id="1026" name="Picture 2" descr="Родригес Перейра">
            <a:extLst>
              <a:ext uri="{FF2B5EF4-FFF2-40B4-BE49-F238E27FC236}">
                <a16:creationId xmlns:a16="http://schemas.microsoft.com/office/drawing/2014/main" id="{9000EFC6-1307-4CB3-8CBF-AAA686E1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667125"/>
            <a:ext cx="24669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2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DCD1C-B3D8-4931-90B9-94C6B26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85F4B-C453-43A7-BFA6-0FC41A9E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Впервые подробней о ней рассказал Перейра </a:t>
            </a:r>
            <a:r>
              <a:rPr lang="ru-RU"/>
              <a:t>комиссии Академии </a:t>
            </a:r>
            <a:r>
              <a:rPr lang="ru-RU" dirty="0"/>
              <a:t>наук 11 июня </a:t>
            </a:r>
            <a:r>
              <a:rPr lang="ru-RU"/>
              <a:t>1749 года .</a:t>
            </a:r>
          </a:p>
        </p:txBody>
      </p:sp>
    </p:spTree>
    <p:extLst>
      <p:ext uri="{BB962C8B-B14F-4D97-AF65-F5344CB8AC3E}">
        <p14:creationId xmlns:p14="http://schemas.microsoft.com/office/powerpoint/2010/main" val="166477821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170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Счетная машина Перейры. Как и зачем ?</vt:lpstr>
      <vt:lpstr>Почему она?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Счетная машина Перейры. Как и зачем ?</dc:title>
  <dc:creator>Роман</dc:creator>
  <cp:lastModifiedBy>Роман</cp:lastModifiedBy>
  <cp:revision>10</cp:revision>
  <dcterms:created xsi:type="dcterms:W3CDTF">2021-02-27T19:29:57Z</dcterms:created>
  <dcterms:modified xsi:type="dcterms:W3CDTF">2021-02-28T13:12:01Z</dcterms:modified>
</cp:coreProperties>
</file>