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dfeb45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dfeb45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dfeb45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dfeb45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dfeb45a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dfeb45a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MfOlLfQzm-k6837Ni8kd0Dv1u0YAAix9uGeTJX85lXY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75765"/>
            <a:ext cx="8520600" cy="387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Product provides extension of the existing ingress implementation in Kubernetes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using</a:t>
            </a:r>
            <a:r>
              <a:rPr lang="en-GB" sz="1400" dirty="0">
                <a:solidFill>
                  <a:schemeClr val="dk1"/>
                </a:solidFill>
              </a:rPr>
              <a:t> Custom Resource Definitions (CRDs) and automatic generation of the </a:t>
            </a:r>
            <a:r>
              <a:rPr lang="en-GB" sz="1400" dirty="0" err="1">
                <a:solidFill>
                  <a:schemeClr val="dk1"/>
                </a:solidFill>
              </a:rPr>
              <a:t>OpenAPI</a:t>
            </a:r>
            <a:r>
              <a:rPr lang="en-GB" sz="1400" dirty="0">
                <a:solidFill>
                  <a:schemeClr val="dk1"/>
                </a:solidFill>
              </a:rPr>
              <a:t> scheme from source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The main features are: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chemeClr val="dk1"/>
                </a:solidFill>
              </a:rPr>
              <a:t>Single Sign-On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Automatic </a:t>
            </a:r>
            <a:r>
              <a:rPr lang="en-GB" sz="1400" dirty="0" err="1">
                <a:solidFill>
                  <a:srgbClr val="1F2328"/>
                </a:solidFill>
                <a:highlight>
                  <a:srgbClr val="FFFFFF"/>
                </a:highlight>
              </a:rPr>
              <a:t>OpenAPI</a:t>
            </a: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 scheme generation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Request validation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Response caching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Team K8C: </a:t>
            </a:r>
            <a:r>
              <a:rPr lang="en-GB" sz="1400" dirty="0">
                <a:solidFill>
                  <a:schemeClr val="dk1"/>
                </a:solidFill>
              </a:rPr>
              <a:t>Daniel </a:t>
            </a:r>
            <a:r>
              <a:rPr lang="en-GB" sz="1400" dirty="0" err="1">
                <a:solidFill>
                  <a:schemeClr val="dk1"/>
                </a:solidFill>
              </a:rPr>
              <a:t>Tsurkan</a:t>
            </a:r>
            <a:r>
              <a:rPr lang="en-GB" sz="1400" dirty="0">
                <a:solidFill>
                  <a:schemeClr val="dk1"/>
                </a:solidFill>
              </a:rPr>
              <a:t>; </a:t>
            </a:r>
            <a:r>
              <a:rPr lang="en-GB" sz="1400" dirty="0" err="1">
                <a:solidFill>
                  <a:schemeClr val="dk1"/>
                </a:solidFill>
              </a:rPr>
              <a:t>Gadji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Dandamaev</a:t>
            </a:r>
            <a:r>
              <a:rPr lang="en-GB" sz="1400" dirty="0">
                <a:solidFill>
                  <a:schemeClr val="dk1"/>
                </a:solidFill>
              </a:rPr>
              <a:t>; Tsaturyan Konstantin; </a:t>
            </a:r>
            <a:r>
              <a:rPr lang="en-GB" sz="1400" dirty="0" err="1">
                <a:solidFill>
                  <a:schemeClr val="dk1"/>
                </a:solidFill>
              </a:rPr>
              <a:t>Smolkin</a:t>
            </a:r>
            <a:r>
              <a:rPr lang="en-GB" sz="1400" dirty="0">
                <a:solidFill>
                  <a:schemeClr val="dk1"/>
                </a:solidFill>
              </a:rPr>
              <a:t> Mikhail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Project repo: </a:t>
            </a:r>
            <a:r>
              <a:rPr lang="en-GB" sz="1400" u="sng" dirty="0">
                <a:solidFill>
                  <a:schemeClr val="dk1"/>
                </a:solidFill>
              </a:rPr>
              <a:t>https://github.com/fanglores/Advanced-Software-Design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This report: </a:t>
            </a:r>
            <a:r>
              <a:rPr lang="en-GB" sz="1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52575" y="1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Roles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7711" y="2591660"/>
            <a:ext cx="3543301" cy="171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DevOps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Described products will benefit mostly for DevOps role. That role assume handling and managing Kubernetes cluster. They will have to configure particular 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377184" y="2613247"/>
            <a:ext cx="29871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Developer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Developer will access API Gateway and </a:t>
            </a:r>
            <a:r>
              <a:rPr lang="en-GB" sz="1200" dirty="0" err="1">
                <a:solidFill>
                  <a:schemeClr val="dk1"/>
                </a:solidFill>
              </a:rPr>
              <a:t>OpenAPI</a:t>
            </a:r>
            <a:r>
              <a:rPr lang="en-GB" sz="1200" dirty="0">
                <a:solidFill>
                  <a:schemeClr val="dk1"/>
                </a:solidFill>
              </a:rPr>
              <a:t> scheme to develop and integrate new features into existing.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7CF87-BF62-4A6C-93E5-F781FC2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25" y="903669"/>
            <a:ext cx="1440000" cy="144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5EACC6-CC25-489C-9625-7D14D090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277" y="903669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DFD (Level 0)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1FD02-64C3-4AFB-8530-494D1170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790" y="1573306"/>
            <a:ext cx="8511161" cy="2104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88A0EC-05EC-402A-A8DB-6CD60137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3" y="1378322"/>
            <a:ext cx="8429090" cy="3099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127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Project statement</vt:lpstr>
      <vt:lpstr>Roles</vt:lpstr>
      <vt:lpstr>DFD (Level 0)</vt:lpstr>
      <vt:lpstr>Story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K8C</dc:title>
  <dc:creator>Konstantin Tsaturyan</dc:creator>
  <cp:lastModifiedBy>Konstantin Tsaturyan</cp:lastModifiedBy>
  <cp:revision>12</cp:revision>
  <dcterms:modified xsi:type="dcterms:W3CDTF">2024-09-24T15:53:26Z</dcterms:modified>
</cp:coreProperties>
</file>