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9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5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4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40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6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67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099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17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24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3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9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9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7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9E48-2ED5-4288-A31A-37A01FDA6501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5616-AEC3-4915-BBFD-6C3E47E9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8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3994" y="2400175"/>
            <a:ext cx="8426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Разработать системы оценки и анализа </a:t>
            </a:r>
            <a:r>
              <a:rPr lang="ru-RU" sz="2400" dirty="0" err="1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полифакторных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чрезвычайных ситуаций  в области с использованием больших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978816" y="4796136"/>
            <a:ext cx="2681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Султангареев</a:t>
            </a:r>
            <a:r>
              <a:rPr lang="ru-RU" b="1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Д.Р. </a:t>
            </a:r>
          </a:p>
        </p:txBody>
      </p:sp>
    </p:spTree>
    <p:extLst>
      <p:ext uri="{BB962C8B-B14F-4D97-AF65-F5344CB8AC3E}">
        <p14:creationId xmlns:p14="http://schemas.microsoft.com/office/powerpoint/2010/main" val="90927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8182" y="2367833"/>
            <a:ext cx="1086862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Научиться </a:t>
            </a:r>
            <a:r>
              <a:rPr lang="ru-RU" sz="28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обробатывать</a:t>
            </a:r>
            <a:r>
              <a:rPr lang="ru-RU" sz="2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фиксируемые инциденты, связанные с чрезвычайными ситуациями.</a:t>
            </a:r>
            <a:endParaRPr lang="ru-RU" sz="2800" b="0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анализ различных данных, отслеживать взаимосвязи и формировать на основе этого управленческие выводы</a:t>
            </a:r>
            <a:endParaRPr lang="ru-RU" sz="2800" b="0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концепцию оценки и анализа </a:t>
            </a:r>
            <a:r>
              <a:rPr lang="ru-RU" sz="28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полифакторных</a:t>
            </a:r>
            <a:r>
              <a:rPr lang="ru-RU" sz="2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ЧС в Волгоградской области с использованием больших данных</a:t>
            </a:r>
            <a:br>
              <a:rPr lang="ru-RU" dirty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87433" y="1133573"/>
            <a:ext cx="31907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5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Задачи</a:t>
            </a:r>
            <a:endParaRPr lang="ru-RU" sz="5400" b="0" dirty="0">
              <a:solidFill>
                <a:schemeClr val="accent3">
                  <a:lumMod val="50000"/>
                </a:schemeClr>
              </a:solidFill>
              <a:effectLst/>
              <a:latin typeface="Arial Black" panose="020B0A04020102020204" pitchFamily="34" charset="0"/>
            </a:endParaRPr>
          </a:p>
          <a:p>
            <a:br>
              <a:rPr lang="ru-RU" dirty="0">
                <a:solidFill>
                  <a:schemeClr val="accent3">
                    <a:lumMod val="50000"/>
                  </a:schemeClr>
                </a:solidFill>
              </a:rPr>
            </a:b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AutoShape 2" descr="Insomnia Icon 26832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960" y="-410681"/>
            <a:ext cx="3339076" cy="33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4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0066" y="2122378"/>
            <a:ext cx="962241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 </a:t>
            </a:r>
            <a:endParaRPr lang="ru-RU" b="0" dirty="0">
              <a:solidFill>
                <a:schemeClr val="accent4">
                  <a:lumMod val="50000"/>
                </a:schemeClr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Сформирован </a:t>
            </a:r>
            <a:r>
              <a:rPr lang="ru-RU" sz="32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для проведения многофакторного анализа, позволяющая проводить многофакторный анализ при увеличении временных рядов.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Программные средства и инструменты управления проектами: </a:t>
            </a:r>
            <a:r>
              <a:rPr lang="ru-RU" sz="32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ru-RU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ru-RU" sz="32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 </a:t>
            </a:r>
            <a:endParaRPr lang="ru-RU" sz="3200" b="0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73438" y="1208517"/>
            <a:ext cx="6975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 </a:t>
            </a:r>
            <a:r>
              <a:rPr lang="ru-RU" sz="5400" b="1" dirty="0">
                <a:solidFill>
                  <a:schemeClr val="accent3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Решение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5400" b="1" dirty="0">
                <a:solidFill>
                  <a:schemeClr val="accent3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задачи</a:t>
            </a:r>
            <a:endParaRPr lang="ru-RU" sz="5400" b="1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232" y="225937"/>
            <a:ext cx="2879021" cy="28790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116" y="4400261"/>
            <a:ext cx="2879428" cy="28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5758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26</TotalTime>
  <Words>95</Words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Century Gothic</vt:lpstr>
      <vt:lpstr>Wingdings</vt:lpstr>
      <vt:lpstr>След самолета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2022-08-24T15:22:01Z</dcterms:created>
  <dcterms:modified xsi:type="dcterms:W3CDTF">2022-08-24T18:08:11Z</dcterms:modified>
</cp:coreProperties>
</file>