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9" r:id="rId5"/>
    <p:sldId id="258" r:id="rId6"/>
    <p:sldId id="262" r:id="rId7"/>
    <p:sldId id="260" r:id="rId8"/>
    <p:sldId id="261" r:id="rId9"/>
    <p:sldId id="263" r:id="rId10"/>
    <p:sldId id="264" r:id="rId11"/>
    <p:sldId id="269" r:id="rId12"/>
    <p:sldId id="268" r:id="rId13"/>
    <p:sldId id="267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9343D-643E-45B2-835F-FC92FA7CE53C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57C1-D0AD-449F-875E-FEA1102158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57C1-D0AD-449F-875E-FEA11021582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Особенности научного стиля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5013176"/>
            <a:ext cx="4136504" cy="1417712"/>
          </a:xfrm>
        </p:spPr>
        <p:txBody>
          <a:bodyPr/>
          <a:lstStyle/>
          <a:p>
            <a:pPr algn="l"/>
            <a:r>
              <a:rPr lang="ru-RU" dirty="0" smtClean="0"/>
              <a:t>Бояринков Даниил</a:t>
            </a:r>
          </a:p>
          <a:p>
            <a:pPr algn="l"/>
            <a:r>
              <a:rPr lang="ru-RU" dirty="0" smtClean="0"/>
              <a:t>КИ21-22Б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Научно-информативный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4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Основные жанры: </a:t>
            </a:r>
          </a:p>
          <a:p>
            <a:r>
              <a:rPr lang="ru-RU" sz="4100" b="1" dirty="0" smtClean="0">
                <a:solidFill>
                  <a:schemeClr val="accent5"/>
                </a:solidFill>
              </a:rPr>
              <a:t>реферат, </a:t>
            </a:r>
          </a:p>
          <a:p>
            <a:r>
              <a:rPr lang="ru-RU" sz="4100" b="1" dirty="0" smtClean="0">
                <a:solidFill>
                  <a:schemeClr val="accent5"/>
                </a:solidFill>
              </a:rPr>
              <a:t>аннотация, </a:t>
            </a:r>
          </a:p>
          <a:p>
            <a:r>
              <a:rPr lang="ru-RU" sz="4100" b="1" dirty="0" smtClean="0">
                <a:solidFill>
                  <a:schemeClr val="accent5"/>
                </a:solidFill>
              </a:rPr>
              <a:t>конспект, </a:t>
            </a:r>
          </a:p>
          <a:p>
            <a:r>
              <a:rPr lang="ru-RU" sz="4100" b="1" dirty="0" smtClean="0">
                <a:solidFill>
                  <a:schemeClr val="accent5"/>
                </a:solidFill>
              </a:rPr>
              <a:t>тезисы. </a:t>
            </a:r>
          </a:p>
          <a:p>
            <a:pPr>
              <a:buNone/>
            </a:pPr>
            <a:r>
              <a:rPr lang="ru-RU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Эти жанры научных текстов объединены общими свойствами: </a:t>
            </a:r>
          </a:p>
          <a:p>
            <a:pPr>
              <a:buNone/>
            </a:pPr>
            <a:r>
              <a:rPr lang="ru-RU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являются </a:t>
            </a:r>
            <a:r>
              <a:rPr lang="ru-RU" sz="3300" b="1" i="1" dirty="0" smtClean="0">
                <a:solidFill>
                  <a:srgbClr val="FF0000"/>
                </a:solidFill>
              </a:rPr>
              <a:t>вторичными</a:t>
            </a:r>
            <a:r>
              <a:rPr lang="ru-RU" sz="33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300" b="1" i="1" dirty="0" smtClean="0">
                <a:solidFill>
                  <a:srgbClr val="FF0000"/>
                </a:solidFill>
              </a:rPr>
              <a:t>жанрами</a:t>
            </a:r>
            <a:r>
              <a:rPr lang="ru-RU" sz="33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речи</a:t>
            </a:r>
            <a:r>
              <a:rPr lang="ru-RU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ru-RU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(составляются на основе уже имеющихся опорных текстов, чаще всего оригинальных, первичных, хотя тезисы могут быть и оригинальным научным произведением)</a:t>
            </a:r>
          </a:p>
          <a:p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0586"/>
          </a:xfrm>
        </p:spPr>
        <p:txBody>
          <a:bodyPr/>
          <a:lstStyle/>
          <a:p>
            <a:r>
              <a:rPr lang="ru-RU" sz="8000" b="1" dirty="0" smtClean="0">
                <a:solidFill>
                  <a:schemeClr val="accent5"/>
                </a:solidFill>
              </a:rPr>
              <a:t>- История</a:t>
            </a:r>
            <a:r>
              <a:rPr lang="ru-RU" b="1" dirty="0" smtClean="0">
                <a:solidFill>
                  <a:schemeClr val="accent5"/>
                </a:solidFill>
              </a:rPr>
              <a:t/>
            </a:r>
            <a:br>
              <a:rPr lang="ru-RU" b="1" dirty="0" smtClean="0">
                <a:solidFill>
                  <a:schemeClr val="accent5"/>
                </a:solidFill>
              </a:rPr>
            </a:b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Из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жизни?</a:t>
            </a:r>
            <a:b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- Возможно из чьей-то жизни…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Откуда и зачем появился научный стиль?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Изначально стиль научного изложения был очень похож на стиль </a:t>
            </a:r>
            <a:r>
              <a:rPr lang="ru-RU" b="1" dirty="0" smtClean="0">
                <a:solidFill>
                  <a:srgbClr val="FF0000"/>
                </a:solidFill>
              </a:rPr>
              <a:t>художественного повествования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Обособление произошло в </a:t>
            </a:r>
            <a:r>
              <a:rPr lang="ru-RU" b="1" dirty="0" smtClean="0">
                <a:solidFill>
                  <a:schemeClr val="accent5"/>
                </a:solidFill>
              </a:rPr>
              <a:t>александрийский период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когда появилась </a:t>
            </a:r>
            <a:r>
              <a:rPr lang="ru-RU" b="1" dirty="0" smtClean="0">
                <a:solidFill>
                  <a:srgbClr val="FF0000"/>
                </a:solidFill>
              </a:rPr>
              <a:t>необходимость в терминах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/>
                </a:solidFill>
              </a:rPr>
              <a:t>Выводы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Научный стиль (или стиль науки)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Распространен среди людей, связанных с наукой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Несет цель выявления и описания фактов, закономерностей, явлений, терминов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Нормирован 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Точен 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 терпит двусмысленности </a:t>
            </a:r>
          </a:p>
          <a:p>
            <a:pPr lvl="1"/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Безличен 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План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текста № 1</a:t>
            </a:r>
          </a:p>
          <a:p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текста № 2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двух видов текстов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Выявление особенностей научного стиля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Понятие научного стиля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Языковые особенности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Жанровая система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Собственно-научный подстиль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Научно-информативный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подстиль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Выводы</a:t>
            </a:r>
          </a:p>
          <a:p>
            <a:pPr lvl="1"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23528" y="6309320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23528" y="4077072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23528" y="2996952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23528" y="2348880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323528" y="3573016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23528" y="5733256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23528" y="692696"/>
            <a:ext cx="82809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323528" y="692696"/>
            <a:ext cx="0" cy="56166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8604448" y="692696"/>
            <a:ext cx="0" cy="56166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h\Desktop\Эфф ком\imgs\пример научного текст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" y="1751344"/>
            <a:ext cx="8604448" cy="362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 текста № 1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текста № 2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Yah\Desktop\Эфф ком\imgs\Пример текста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532"/>
            <a:ext cx="9144000" cy="3123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Особенности: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92500" lnSpcReduction="20000"/>
          </a:bodyPr>
          <a:lstStyle/>
          <a:p>
            <a:endParaRPr lang="ru-RU" b="1" dirty="0" smtClean="0"/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монологический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характер высказывания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строгая нормированность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употребление слов в их предметно-логических, </a:t>
            </a:r>
            <a:r>
              <a:rPr lang="ru-RU" b="1" dirty="0" smtClean="0">
                <a:solidFill>
                  <a:srgbClr val="FF0000"/>
                </a:solidFill>
              </a:rPr>
              <a:t>строго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конкретных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значениях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широкое использование </a:t>
            </a:r>
            <a:r>
              <a:rPr lang="ru-RU" b="1" dirty="0" smtClean="0">
                <a:solidFill>
                  <a:srgbClr val="FF0000"/>
                </a:solidFill>
              </a:rPr>
              <a:t>терминов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абстрактной лексики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ясность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лаконичность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выражении мыслей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последовательность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завершенность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полнота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изложения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безличность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описании и анализе фактического материала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использование </a:t>
            </a:r>
            <a:r>
              <a:rPr lang="ru-RU" b="1" dirty="0" smtClean="0">
                <a:solidFill>
                  <a:srgbClr val="FF0000"/>
                </a:solidFill>
              </a:rPr>
              <a:t>знаков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символов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345638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Научный стиль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 функциональный стиль речи русского литературного языка.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Языковые особенности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Научный материал излагается первоначально и преимущественно в </a:t>
            </a:r>
            <a:r>
              <a:rPr lang="ru-RU" b="1" dirty="0" smtClean="0">
                <a:solidFill>
                  <a:srgbClr val="FF0000"/>
                </a:solidFill>
              </a:rPr>
              <a:t>письменной форме речи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ru-RU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 науки в полной мере </a:t>
            </a:r>
            <a:r>
              <a:rPr lang="ru-RU" b="1" dirty="0" smtClean="0">
                <a:solidFill>
                  <a:schemeClr val="accent1"/>
                </a:solidFill>
              </a:rPr>
              <a:t>отражает свойства самого научного исследования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b="1" dirty="0" smtClean="0">
                <a:solidFill>
                  <a:srgbClr val="FF0000"/>
                </a:solidFill>
              </a:rPr>
              <a:t>объективность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доказательность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обобщенность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однозначность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точность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бесстрастность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Жанровая система научного стиля</a:t>
            </a:r>
            <a:endParaRPr lang="ru-RU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2752"/>
                <a:gridCol w="4546848"/>
              </a:tblGrid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1"/>
                          </a:solidFill>
                        </a:rPr>
                        <a:t>Научный подстиль</a:t>
                      </a:r>
                      <a:endParaRPr lang="ru-RU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accent1"/>
                          </a:solidFill>
                        </a:rPr>
                        <a:t>Жанры</a:t>
                      </a:r>
                      <a:endParaRPr lang="ru-RU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Собственно-научный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Монография, статья,</a:t>
                      </a:r>
                      <a:r>
                        <a:rPr lang="ru-RU" sz="2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доклад</a:t>
                      </a:r>
                      <a:endParaRPr lang="ru-RU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Научно-информативный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Реферат, аннотация, патентное описание</a:t>
                      </a:r>
                      <a:endParaRPr lang="ru-RU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Научно-справочный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Словарь, справочник, каталог</a:t>
                      </a:r>
                      <a:endParaRPr lang="ru-RU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Научно-учебный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Учебник, методическое пособие, лекция</a:t>
                      </a:r>
                      <a:endParaRPr lang="ru-RU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8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Научно-популярный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Очерк, книга, лекция, статья</a:t>
                      </a:r>
                      <a:endParaRPr lang="ru-RU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Собственно-научный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00B0F0"/>
                </a:solidFill>
              </a:rPr>
              <a:t>Научная статья и монография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оригинальные произведения исследовательского характера. Это так называемые </a:t>
            </a:r>
            <a:r>
              <a:rPr lang="ru-RU" b="1" dirty="0" smtClean="0">
                <a:solidFill>
                  <a:srgbClr val="FF0000"/>
                </a:solidFill>
              </a:rPr>
              <a:t>первичные жанры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научного стиля, так как они пишутся специалистами для специалистов.</a:t>
            </a:r>
          </a:p>
          <a:p>
            <a:pPr>
              <a:buNone/>
            </a:pPr>
            <a:r>
              <a:rPr lang="ru-RU" b="1" dirty="0" smtClean="0">
                <a:solidFill>
                  <a:schemeClr val="accent5"/>
                </a:solidFill>
              </a:rPr>
              <a:t>Монография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научный труд, научная книга, посвященная изучению одной проблемы, одного вопроса. </a:t>
            </a:r>
          </a:p>
          <a:p>
            <a:pPr>
              <a:buNone/>
            </a:pPr>
            <a:r>
              <a:rPr lang="ru-RU" b="1" dirty="0" smtClean="0">
                <a:solidFill>
                  <a:schemeClr val="accent5"/>
                </a:solidFill>
              </a:rPr>
              <a:t>Научная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/>
                </a:solidFill>
              </a:rPr>
              <a:t>статья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сочинение небольшого размера, в котором автор излагает результаты собственного исследования. 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эту же группу жанров входят </a:t>
            </a:r>
            <a:r>
              <a:rPr lang="ru-RU" b="1" dirty="0" smtClean="0">
                <a:solidFill>
                  <a:schemeClr val="accent5"/>
                </a:solidFill>
              </a:rPr>
              <a:t>доклад, диссертационная работа, а также курсовая работа и дипломная работа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примыкающие к другой разновидности научного стиля - учебно-научным жанрам.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383</Words>
  <Application>Microsoft Office PowerPoint</Application>
  <PresentationFormat>Экран 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Особенности научного стиля</vt:lpstr>
      <vt:lpstr>План</vt:lpstr>
      <vt:lpstr>Слайд 3</vt:lpstr>
      <vt:lpstr>Пример текста № 2</vt:lpstr>
      <vt:lpstr>Особенности:  </vt:lpstr>
      <vt:lpstr>Научный стиль — функциональный стиль речи русского литературного языка.</vt:lpstr>
      <vt:lpstr>Языковые особенности</vt:lpstr>
      <vt:lpstr>Жанровая система научного стиля</vt:lpstr>
      <vt:lpstr>Собственно-научный</vt:lpstr>
      <vt:lpstr>Научно-информативный</vt:lpstr>
      <vt:lpstr>- История - Из жизни? - Возможно из чьей-то жизни…</vt:lpstr>
      <vt:lpstr>Откуда и зачем появился научный стиль?</vt:lpstr>
      <vt:lpstr>Выводы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научного стиля</dc:title>
  <dc:creator>Yah</dc:creator>
  <cp:lastModifiedBy>Yah</cp:lastModifiedBy>
  <cp:revision>30</cp:revision>
  <dcterms:created xsi:type="dcterms:W3CDTF">2021-11-10T10:45:15Z</dcterms:created>
  <dcterms:modified xsi:type="dcterms:W3CDTF">2021-11-22T06:53:57Z</dcterms:modified>
</cp:coreProperties>
</file>