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73CE2-CF33-1D86-6680-8ADB46642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Yandex lyceum</a:t>
            </a:r>
            <a:br>
              <a:rPr lang="ru-RU" dirty="0"/>
            </a:br>
            <a:r>
              <a:rPr lang="en-US" dirty="0"/>
              <a:t>Yandex dino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3BFC0D-13AD-0B22-6634-5735840A1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Разроботчики</a:t>
            </a:r>
            <a:r>
              <a:rPr lang="en-US" dirty="0"/>
              <a:t>:</a:t>
            </a:r>
          </a:p>
          <a:p>
            <a:r>
              <a:rPr lang="ru-RU" dirty="0"/>
              <a:t>Дорошенко Марк и Дикунов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368498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D24D9-E59F-7DF3-A714-9147BFF4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FBDC7-C258-EB39-F9FC-BC4ECCF9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r>
              <a:rPr lang="en-US" dirty="0"/>
              <a:t>: </a:t>
            </a:r>
            <a:r>
              <a:rPr lang="ru-RU" dirty="0"/>
              <a:t>Создать игру для </a:t>
            </a:r>
            <a:r>
              <a:rPr lang="en-US" dirty="0"/>
              <a:t>Yandex </a:t>
            </a:r>
            <a:r>
              <a:rPr lang="ru-RU" dirty="0"/>
              <a:t>как у Гугла </a:t>
            </a:r>
          </a:p>
          <a:p>
            <a:r>
              <a:rPr lang="ru-RU" dirty="0"/>
              <a:t>Задачи проекта</a:t>
            </a:r>
            <a:r>
              <a:rPr lang="en-US" dirty="0"/>
              <a:t>: </a:t>
            </a:r>
            <a:r>
              <a:rPr lang="ru-RU" dirty="0"/>
              <a:t>Использование современных библиотек для создания игр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9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52584-4E16-E5B2-9C75-AC2915C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Особенности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53F1A-46EF-0C75-0393-84D93F54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Увеличения уровня сложности</a:t>
            </a:r>
          </a:p>
          <a:p>
            <a:r>
              <a:rPr lang="ru-RU" dirty="0"/>
              <a:t>Система подсчета очков</a:t>
            </a:r>
          </a:p>
          <a:p>
            <a:r>
              <a:rPr lang="ru-RU" dirty="0"/>
              <a:t>Интерактивные препятствия и враги</a:t>
            </a:r>
          </a:p>
        </p:txBody>
      </p:sp>
    </p:spTree>
    <p:extLst>
      <p:ext uri="{BB962C8B-B14F-4D97-AF65-F5344CB8AC3E}">
        <p14:creationId xmlns:p14="http://schemas.microsoft.com/office/powerpoint/2010/main" val="177051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8EA25-6C2C-3864-EFB0-BD77FA51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B2B06-B640-2799-EDA6-CE247093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Python</a:t>
            </a:r>
          </a:p>
          <a:p>
            <a:r>
              <a:rPr lang="ru-RU" dirty="0"/>
              <a:t>Среда разработки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9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F97EC-8062-103D-309E-796200F8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               Видео Геймплея</a:t>
            </a:r>
          </a:p>
        </p:txBody>
      </p:sp>
      <p:pic>
        <p:nvPicPr>
          <p:cNvPr id="4" name="Запись экрана 2025-02-06 184034">
            <a:hlinkClick r:id="" action="ppaction://media"/>
            <a:extLst>
              <a:ext uri="{FF2B5EF4-FFF2-40B4-BE49-F238E27FC236}">
                <a16:creationId xmlns:a16="http://schemas.microsoft.com/office/drawing/2014/main" id="{35EA2035-C0CA-4E5B-850A-3E8E8CE4B3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4717" y="1840154"/>
            <a:ext cx="95631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3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7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D49BC-387E-3729-6350-E707D717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                  </a:t>
            </a:r>
            <a:r>
              <a:rPr lang="ru-RU" sz="5400" dirty="0" err="1"/>
              <a:t>ГЛАвное</a:t>
            </a:r>
            <a:r>
              <a:rPr lang="ru-RU" sz="5400" dirty="0"/>
              <a:t>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92AAA9-50F8-BC63-4C04-6AD1E89F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34" y="1707995"/>
            <a:ext cx="5426265" cy="42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2F0CB-B9FB-71E2-772B-E280E4DC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2121355"/>
          </a:xfrm>
        </p:spPr>
        <p:txBody>
          <a:bodyPr>
            <a:noAutofit/>
          </a:bodyPr>
          <a:lstStyle/>
          <a:p>
            <a:r>
              <a:rPr lang="ru-RU" sz="5400" dirty="0"/>
              <a:t>       Спасибо за внимание!!!!!</a:t>
            </a:r>
          </a:p>
        </p:txBody>
      </p:sp>
    </p:spTree>
    <p:extLst>
      <p:ext uri="{BB962C8B-B14F-4D97-AF65-F5344CB8AC3E}">
        <p14:creationId xmlns:p14="http://schemas.microsoft.com/office/powerpoint/2010/main" val="409535303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Хроника</Template>
  <TotalTime>94</TotalTime>
  <Words>66</Words>
  <Application>Microsoft Office PowerPoint</Application>
  <PresentationFormat>Широкоэкранный</PresentationFormat>
  <Paragraphs>16</Paragraphs>
  <Slides>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Проект Yandex lyceum Yandex dino</vt:lpstr>
      <vt:lpstr>ВВедение</vt:lpstr>
      <vt:lpstr>                         Особенности игры</vt:lpstr>
      <vt:lpstr>Технологии</vt:lpstr>
      <vt:lpstr>               Видео Геймплея</vt:lpstr>
      <vt:lpstr>                  ГЛАвное меню</vt:lpstr>
      <vt:lpstr>       Спасибо за внимание!!!!!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daniildikunov22@gmail.com</dc:creator>
  <cp:lastModifiedBy>daniildikunov22@gmail.com</cp:lastModifiedBy>
  <cp:revision>3</cp:revision>
  <dcterms:created xsi:type="dcterms:W3CDTF">2025-02-06T15:42:23Z</dcterms:created>
  <dcterms:modified xsi:type="dcterms:W3CDTF">2025-02-06T18:08:19Z</dcterms:modified>
</cp:coreProperties>
</file>