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0ECB5-07AA-9655-FF46-712DF844A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Yandex lyceum</a:t>
            </a:r>
            <a:br>
              <a:rPr lang="en-US" dirty="0"/>
            </a:br>
            <a:r>
              <a:rPr lang="en-US" dirty="0" err="1"/>
              <a:t>m&amp;d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ABC21F-426F-DC32-B92A-2B2E77A8D4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Дорошенко Марк и Дикунов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289435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DAC93-A573-CB95-6058-83C50FFC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BC53B-72BA-4C22-C907-F5AC53D6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проекта</a:t>
            </a:r>
            <a:r>
              <a:rPr lang="en-US" dirty="0"/>
              <a:t>:</a:t>
            </a:r>
            <a:r>
              <a:rPr lang="ru-RU" dirty="0"/>
              <a:t> Создать функциональный</a:t>
            </a:r>
            <a:r>
              <a:rPr lang="en-US" dirty="0"/>
              <a:t>,</a:t>
            </a:r>
            <a:r>
              <a:rPr lang="ru-RU" dirty="0"/>
              <a:t> многостраничный сайт</a:t>
            </a:r>
          </a:p>
          <a:p>
            <a:pPr marL="0" indent="0">
              <a:buNone/>
            </a:pPr>
            <a:r>
              <a:rPr lang="ru-RU" dirty="0"/>
              <a:t>Задачи проекта</a:t>
            </a:r>
            <a:r>
              <a:rPr lang="en-US" dirty="0"/>
              <a:t>: </a:t>
            </a:r>
            <a:r>
              <a:rPr lang="ru-RU" dirty="0"/>
              <a:t>Использование современных библиотек для создания сайтов</a:t>
            </a:r>
          </a:p>
        </p:txBody>
      </p:sp>
    </p:spTree>
    <p:extLst>
      <p:ext uri="{BB962C8B-B14F-4D97-AF65-F5344CB8AC3E}">
        <p14:creationId xmlns:p14="http://schemas.microsoft.com/office/powerpoint/2010/main" val="111245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71D3C-CB9D-9BC6-11E6-73F233FB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сайта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AEB13-15FA-B90A-5BC2-ADB95E05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базы данных</a:t>
            </a:r>
          </a:p>
          <a:p>
            <a:r>
              <a:rPr lang="ru-RU" dirty="0"/>
              <a:t>Многостраничный сайт</a:t>
            </a:r>
          </a:p>
          <a:p>
            <a:r>
              <a:rPr lang="ru-RU" dirty="0"/>
              <a:t>Возможность пользователю зарегистрироваться на сайте</a:t>
            </a:r>
            <a:r>
              <a:rPr lang="en-US" dirty="0"/>
              <a:t>, </a:t>
            </a:r>
            <a:r>
              <a:rPr lang="ru-RU" dirty="0"/>
              <a:t>и создавать посты</a:t>
            </a:r>
          </a:p>
        </p:txBody>
      </p:sp>
    </p:spTree>
    <p:extLst>
      <p:ext uri="{BB962C8B-B14F-4D97-AF65-F5344CB8AC3E}">
        <p14:creationId xmlns:p14="http://schemas.microsoft.com/office/powerpoint/2010/main" val="71858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6075-F524-603D-8D50-F91160EB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1248B-F96F-39D2-F850-FA9D5C0A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  <a:r>
              <a:rPr lang="en-US" dirty="0"/>
              <a:t>: Python</a:t>
            </a:r>
          </a:p>
          <a:p>
            <a:r>
              <a:rPr lang="ru-RU" dirty="0"/>
              <a:t>Среда разработки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Pycharm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02DAF5-B53A-0BE2-89B4-2754ED786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397190"/>
            <a:ext cx="6277969" cy="40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6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D0DFA-3F5C-19ED-5F74-9DAB3475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078CBD-4D76-669F-31F1-3966159B3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22" y="1592836"/>
            <a:ext cx="9024556" cy="4343068"/>
          </a:xfrm>
        </p:spPr>
      </p:pic>
    </p:spTree>
    <p:extLst>
      <p:ext uri="{BB962C8B-B14F-4D97-AF65-F5344CB8AC3E}">
        <p14:creationId xmlns:p14="http://schemas.microsoft.com/office/powerpoint/2010/main" val="288459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8FFE8-3DA2-9576-B1C6-5365F68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регистрации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7A2EE29-E873-C366-4DB4-BE8F77786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31" y="1478217"/>
            <a:ext cx="8793606" cy="4507415"/>
          </a:xfrm>
        </p:spPr>
      </p:pic>
    </p:spTree>
    <p:extLst>
      <p:ext uri="{BB962C8B-B14F-4D97-AF65-F5344CB8AC3E}">
        <p14:creationId xmlns:p14="http://schemas.microsoft.com/office/powerpoint/2010/main" val="159723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9D66C-B6F7-295F-0875-BA517DA6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269" y="922096"/>
            <a:ext cx="8457631" cy="1371030"/>
          </a:xfrm>
        </p:spPr>
        <p:txBody>
          <a:bodyPr/>
          <a:lstStyle/>
          <a:p>
            <a:r>
              <a:rPr lang="ru-RU" dirty="0"/>
              <a:t>Спасибо за внимание!!!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360E4B-7CED-0BFD-3F9B-4C129BA55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401" y="1951631"/>
            <a:ext cx="6462499" cy="37878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248540-6088-43ED-FF34-D4A2803CE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951631"/>
            <a:ext cx="3787893" cy="37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102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Хроника</Template>
  <TotalTime>29</TotalTime>
  <Words>66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Проект Yandex lyceum m&amp;d</vt:lpstr>
      <vt:lpstr>Введение</vt:lpstr>
      <vt:lpstr>Особенности сайта </vt:lpstr>
      <vt:lpstr>Технологии</vt:lpstr>
      <vt:lpstr>Главная страница</vt:lpstr>
      <vt:lpstr>Страница регистрации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daniildikunov22@gmail.com</dc:creator>
  <cp:lastModifiedBy>daniildikunov22@gmail.com</cp:lastModifiedBy>
  <cp:revision>2</cp:revision>
  <dcterms:created xsi:type="dcterms:W3CDTF">2025-04-17T19:02:31Z</dcterms:created>
  <dcterms:modified xsi:type="dcterms:W3CDTF">2025-05-18T11:31:32Z</dcterms:modified>
</cp:coreProperties>
</file>