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618f96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618f96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2618f96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2618f96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618f96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618f96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618f96a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618f96a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2618f96a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2618f96a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BiodataAnalysisGroup/kmerTaxonomyFF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kmerTaxonomyFF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(private repo)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88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l" sz="1960">
                <a:solidFill>
                  <a:schemeClr val="dk1"/>
                </a:solidFill>
              </a:rPr>
              <a:t>Link: </a:t>
            </a:r>
            <a:r>
              <a:rPr lang="el" sz="1960" u="sng">
                <a:solidFill>
                  <a:schemeClr val="hlink"/>
                </a:solidFill>
                <a:hlinkClick r:id="rId3"/>
              </a:rPr>
              <a:t>https://github.com/BiodataAnalysisGroup/kmerTaxonomyFF/tree/main</a:t>
            </a:r>
            <a:endParaRPr sz="19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Overview</a:t>
            </a:r>
            <a:endParaRPr b="1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525" y="1017725"/>
            <a:ext cx="603154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58950" y="1435113"/>
            <a:ext cx="2753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l"/>
              <a:t>K-selection-tool: old, python version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l"/>
              <a:t>data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l"/>
              <a:t>workflow scripts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l"/>
              <a:t>model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l"/>
              <a:t>functions script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l"/>
              <a:t>stored silhouette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2301725" y="1554300"/>
            <a:ext cx="561600" cy="190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1740125" y="1861575"/>
            <a:ext cx="1112700" cy="3432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2862392" y="1660325"/>
            <a:ext cx="85650" cy="466200"/>
          </a:xfrm>
          <a:custGeom>
            <a:rect b="b" l="l" r="r" t="t"/>
            <a:pathLst>
              <a:path extrusionOk="0" h="18648" w="3426">
                <a:moveTo>
                  <a:pt x="3002" y="0"/>
                </a:moveTo>
                <a:cubicBezTo>
                  <a:pt x="2508" y="1625"/>
                  <a:pt x="-36" y="6640"/>
                  <a:pt x="35" y="9748"/>
                </a:cubicBezTo>
                <a:cubicBezTo>
                  <a:pt x="106" y="12856"/>
                  <a:pt x="2861" y="17165"/>
                  <a:pt x="3426" y="18648"/>
                </a:cubicBezTo>
              </a:path>
            </a:pathLst>
          </a:cu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Google Shape;66;p14"/>
          <p:cNvSpPr/>
          <p:nvPr/>
        </p:nvSpPr>
        <p:spPr>
          <a:xfrm>
            <a:off x="2820458" y="2635125"/>
            <a:ext cx="138200" cy="1186700"/>
          </a:xfrm>
          <a:custGeom>
            <a:rect b="b" l="l" r="r" t="t"/>
            <a:pathLst>
              <a:path extrusionOk="0" h="47468" w="5528">
                <a:moveTo>
                  <a:pt x="5104" y="0"/>
                </a:moveTo>
                <a:cubicBezTo>
                  <a:pt x="4256" y="4450"/>
                  <a:pt x="-53" y="18790"/>
                  <a:pt x="18" y="26701"/>
                </a:cubicBezTo>
                <a:cubicBezTo>
                  <a:pt x="89" y="34612"/>
                  <a:pt x="4610" y="44007"/>
                  <a:pt x="5528" y="47468"/>
                </a:cubicBezTo>
              </a:path>
            </a:pathLst>
          </a:cu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7" name="Google Shape;67;p14"/>
          <p:cNvCxnSpPr/>
          <p:nvPr/>
        </p:nvCxnSpPr>
        <p:spPr>
          <a:xfrm>
            <a:off x="2026175" y="2743350"/>
            <a:ext cx="667500" cy="506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1542825" y="3563250"/>
            <a:ext cx="1394700" cy="544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>
            <a:off x="1981300" y="4022925"/>
            <a:ext cx="935100" cy="3498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2381975" y="4524975"/>
            <a:ext cx="555600" cy="91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Data</a:t>
            </a:r>
            <a:endParaRPr b="1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emp-data: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l">
                <a:solidFill>
                  <a:schemeClr val="dk1"/>
                </a:solidFill>
              </a:rPr>
              <a:t>train-test data (30%)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~ 27.000 sequences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l">
                <a:solidFill>
                  <a:schemeClr val="dk1"/>
                </a:solidFill>
              </a:rPr>
              <a:t>validation data (70%)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>
                <a:solidFill>
                  <a:schemeClr val="dk1"/>
                </a:solidFill>
              </a:rPr>
              <a:t>~ 60.000 sequences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emp-data-loc: 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l">
                <a:solidFill>
                  <a:schemeClr val="dk1"/>
                </a:solidFill>
              </a:rPr>
              <a:t>Subsample for local usage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l">
                <a:solidFill>
                  <a:schemeClr val="dk1"/>
                </a:solidFill>
              </a:rPr>
              <a:t>added ‘-loc’ suffix to filenames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725" y="1152475"/>
            <a:ext cx="4029549" cy="1248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6331" l="0" r="0" t="6331"/>
          <a:stretch/>
        </p:blipFill>
        <p:spPr>
          <a:xfrm>
            <a:off x="4976724" y="3320624"/>
            <a:ext cx="4029538" cy="12482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W</a:t>
            </a:r>
            <a:r>
              <a:rPr b="1" lang="el"/>
              <a:t>orkflow Scripts</a:t>
            </a:r>
            <a:endParaRPr b="1"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1_k-selection-tool.R: calculates the silhouette scores and stores them in ‘silh.csv’ file. The code for the analysis of these scores need to be implemented.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2_nzv_corr_filtering.R: Unsupervised feature selection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3_model_optimization.R: Grid search, finds the optimal parameters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4_final_model.R: Model construction with the optimal parameters, validation, save model to ‘model.rds’ file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5_path_analysis.R: String that maps k-mers to paths, not implemented yet, needs to be discussed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>
                <a:solidFill>
                  <a:schemeClr val="dk1"/>
                </a:solidFill>
              </a:rPr>
              <a:t>supplamentary material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multilabel_functions.R:  includes necessary functions for steps 3 and 4.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‘</a:t>
            </a:r>
            <a:r>
              <a:rPr b="1" lang="el"/>
              <a:t>Multi-label-emp’ folder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kmer importances for each label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dataset description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metrics (av. acc, avv F1, etc) in train-test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procedure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optimal hyperparameters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600">
                <a:solidFill>
                  <a:schemeClr val="dk1"/>
                </a:solidFill>
              </a:rPr>
              <a:t>metrics in validation phase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501" y="1329925"/>
            <a:ext cx="4353975" cy="3061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7"/>
          <p:cNvSpPr/>
          <p:nvPr/>
        </p:nvSpPr>
        <p:spPr>
          <a:xfrm>
            <a:off x="4743500" y="1508575"/>
            <a:ext cx="85650" cy="858228"/>
          </a:xfrm>
          <a:custGeom>
            <a:rect b="b" l="l" r="r" t="t"/>
            <a:pathLst>
              <a:path extrusionOk="0" h="18648" w="3426">
                <a:moveTo>
                  <a:pt x="3002" y="0"/>
                </a:moveTo>
                <a:cubicBezTo>
                  <a:pt x="2508" y="1625"/>
                  <a:pt x="-36" y="6640"/>
                  <a:pt x="35" y="9748"/>
                </a:cubicBezTo>
                <a:cubicBezTo>
                  <a:pt x="106" y="12856"/>
                  <a:pt x="2861" y="17165"/>
                  <a:pt x="3426" y="18648"/>
                </a:cubicBezTo>
              </a:path>
            </a:pathLst>
          </a:cu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3" name="Google Shape;93;p17"/>
          <p:cNvCxnSpPr/>
          <p:nvPr/>
        </p:nvCxnSpPr>
        <p:spPr>
          <a:xfrm>
            <a:off x="3382475" y="1851050"/>
            <a:ext cx="1006500" cy="531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/>
          <p:nvPr/>
        </p:nvCxnSpPr>
        <p:spPr>
          <a:xfrm>
            <a:off x="2613025" y="2338425"/>
            <a:ext cx="2305800" cy="222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 flipH="1" rot="10800000">
            <a:off x="4124150" y="2857650"/>
            <a:ext cx="837000" cy="201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/>
          <p:nvPr/>
        </p:nvCxnSpPr>
        <p:spPr>
          <a:xfrm flipH="1" rot="10800000">
            <a:off x="2888525" y="3080275"/>
            <a:ext cx="2030400" cy="5973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4743500" y="3698900"/>
            <a:ext cx="85650" cy="572680"/>
          </a:xfrm>
          <a:custGeom>
            <a:rect b="b" l="l" r="r" t="t"/>
            <a:pathLst>
              <a:path extrusionOk="0" h="18648" w="3426">
                <a:moveTo>
                  <a:pt x="3002" y="0"/>
                </a:moveTo>
                <a:cubicBezTo>
                  <a:pt x="2508" y="1625"/>
                  <a:pt x="-36" y="6640"/>
                  <a:pt x="35" y="9748"/>
                </a:cubicBezTo>
                <a:cubicBezTo>
                  <a:pt x="106" y="12856"/>
                  <a:pt x="2861" y="17165"/>
                  <a:pt x="3426" y="18648"/>
                </a:cubicBezTo>
              </a:path>
            </a:pathLst>
          </a:cu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98" name="Google Shape;98;p17"/>
          <p:cNvCxnSpPr/>
          <p:nvPr/>
        </p:nvCxnSpPr>
        <p:spPr>
          <a:xfrm flipH="1" rot="10800000">
            <a:off x="2952100" y="3959525"/>
            <a:ext cx="1701900" cy="465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‘</a:t>
            </a:r>
            <a:r>
              <a:rPr b="1" lang="el"/>
              <a:t>extra-scripts’ folder</a:t>
            </a:r>
            <a:endParaRPr b="1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script that creates the ‘-loc’ suffix data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script that compares various ‘distance’ functions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and creates tha .png files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600">
                <a:solidFill>
                  <a:schemeClr val="dk1"/>
                </a:solidFill>
              </a:rPr>
              <a:t>script that splits data to tain-test and val. set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13" y="1414975"/>
            <a:ext cx="4143375" cy="25336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6" name="Google Shape;106;p18"/>
          <p:cNvCxnSpPr/>
          <p:nvPr/>
        </p:nvCxnSpPr>
        <p:spPr>
          <a:xfrm>
            <a:off x="3922850" y="1353050"/>
            <a:ext cx="1250400" cy="275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2937450" y="2243100"/>
            <a:ext cx="2335200" cy="413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4463225" y="2953000"/>
            <a:ext cx="752100" cy="158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