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9HroZw8ejfhAgc0RQbpeaTlY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424670bee_1_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6424670bee_1_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42016b7f7_0_32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642016b7f7_0_32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5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32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33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34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36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37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2016b7f7_0_21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642016b7f7_0_21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2016b7f7_0_22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642016b7f7_0_22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2016b7f7_0_24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642016b7f7_0_24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2016b7f7_0_26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642016b7f7_0_26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2016b7f7_0_28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642016b7f7_0_28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42016b7f7_0_30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642016b7f7_0_30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27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31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6424670bee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6424670bee_1_1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6424670bee_1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g6424670bee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6424670bee_1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6424670bee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6424670bee_1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6424670bee_1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6424670bee_1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6424670bee_1_1"/>
          <p:cNvSpPr/>
          <p:nvPr/>
        </p:nvSpPr>
        <p:spPr>
          <a:xfrm>
            <a:off x="397925" y="2106850"/>
            <a:ext cx="45750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 числа (Псевдослучайные)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Возможность генерировать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числа очень полезна во многих ситуациях, включая создания игр, программ статического моделирования и подобных продуктов.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стандартной библиотеке С++ определена функция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rand()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которая возвращает псевдослучайное число. Для её использования необходимо с помощью директивы (инструкции) препроцессора подключить заголовочный файл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&lt;cstdlib&gt;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6424670bee_1_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g6424670bee_1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75763" y="2626425"/>
            <a:ext cx="3090174" cy="343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6424670bee_1_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40575" y="2643324"/>
            <a:ext cx="973150" cy="179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642016b7f7_0_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642016b7f7_0_324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642016b7f7_0_3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642016b7f7_0_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642016b7f7_0_3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642016b7f7_0_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642016b7f7_0_3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642016b7f7_0_3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642016b7f7_0_3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642016b7f7_0_32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642016b7f7_0_3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900" y="1834550"/>
            <a:ext cx="2720157" cy="47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642016b7f7_0_3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21345" y="4755725"/>
            <a:ext cx="10668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642016b7f7_0_3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72432" y="1561950"/>
            <a:ext cx="2801356" cy="47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642016b7f7_0_3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74550" y="6060125"/>
            <a:ext cx="3287258" cy="6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642016b7f7_0_324"/>
          <p:cNvSpPr txBox="1"/>
          <p:nvPr>
            <p:ph idx="1" type="subTitle"/>
          </p:nvPr>
        </p:nvSpPr>
        <p:spPr>
          <a:xfrm>
            <a:off x="2571000" y="1561950"/>
            <a:ext cx="34680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-RU" sz="3000">
                <a:latin typeface="Calibri"/>
                <a:ea typeface="Calibri"/>
                <a:cs typeface="Calibri"/>
                <a:sym typeface="Calibri"/>
              </a:rPr>
              <a:t>#include &lt;cstdlib&gt;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643680" y="1697760"/>
            <a:ext cx="7944633" cy="471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Создайте матрицу (двумерный массив) 5 на 5, выделив для него память динамически. Заполните все элементы нулями и выведите на экран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Вынесете в отдельную функцию вывод матрицы (двумерного массива) на экран (стандартный вывод), выделение памяти для матрицы и присваивание случайных значений элементам матрицы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функцию сложения двух матриц (двумерных массивов)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элемент первого массива складывается с соответствующим элементом (имеющим такие же индексы) второго массива.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Написать функцию, контролирующую утечки памяти (удаляющую динамически выделенную память)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2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2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8657" y="1961871"/>
            <a:ext cx="7531183" cy="4085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10" y="1482162"/>
            <a:ext cx="7402560" cy="514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3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77" y="1580208"/>
            <a:ext cx="7718763" cy="511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4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4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3637" y="1545394"/>
            <a:ext cx="6673843" cy="5312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6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6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7160" y="1999560"/>
            <a:ext cx="8240933" cy="376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7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690125" y="1153800"/>
            <a:ext cx="1812703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08542" y="555660"/>
            <a:ext cx="4817098" cy="602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/>
          <p:nvPr/>
        </p:nvSpPr>
        <p:spPr>
          <a:xfrm>
            <a:off x="1265666" y="1583064"/>
            <a:ext cx="7614814" cy="30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программах на языке С++, память разделена на 2 части: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 (stack):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локальные переменные размещаются в памяти стека.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Куча (heap):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Неиспользованная программой память, которая может быть использована, когда программа </a:t>
            </a: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выделяет память.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Часто, вы не будете знать сколько памяти вам понадобится для хранения информации в определённых переменных и объём необходимой памяти будет определён  при запуске программы. В таком случае вы можете выделить память во время выполнения программы с помощью кучи для переменных заданного типа используя оператор </a:t>
            </a: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возвращает адрес выделенной памяти.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0538" y="4013940"/>
            <a:ext cx="5625292" cy="270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642016b7f7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642016b7f7_0_212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642016b7f7_0_21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642016b7f7_0_2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642016b7f7_0_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642016b7f7_0_2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42016b7f7_0_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42016b7f7_0_2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016b7f7_0_2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016b7f7_0_2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642016b7f7_0_212"/>
          <p:cNvSpPr/>
          <p:nvPr/>
        </p:nvSpPr>
        <p:spPr>
          <a:xfrm>
            <a:off x="891475" y="2168951"/>
            <a:ext cx="7351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Выделенный адрес может быть сохранён в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последствии может быть разадресован (разименован) для доступа к переменной (её значению)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642016b7f7_0_2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642016b7f7_0_2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68537" y="3421825"/>
            <a:ext cx="2393025" cy="9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642016b7f7_0_212"/>
          <p:cNvSpPr/>
          <p:nvPr/>
        </p:nvSpPr>
        <p:spPr>
          <a:xfrm>
            <a:off x="940400" y="4468325"/>
            <a:ext cx="73518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Имеем динамически выделенную память для целых чисел, а затем ей присвоено значение 5.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Указатель p хранится в стеке как локальная переменная и хранит выделенный в куче адрес. Значение 5 хранится по этому адресу в куче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642016b7f7_0_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642016b7f7_0_22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642016b7f7_0_22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642016b7f7_0_22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642016b7f7_0_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642016b7f7_0_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642016b7f7_0_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642016b7f7_0_22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642016b7f7_0_2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642016b7f7_0_2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642016b7f7_0_229"/>
          <p:cNvSpPr/>
          <p:nvPr/>
        </p:nvSpPr>
        <p:spPr>
          <a:xfrm>
            <a:off x="690125" y="1697760"/>
            <a:ext cx="73518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локальных переменных в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управление памятью осуществляется автоматически. В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куче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необходимо вручную управлять динамически выделенной памятью и использовать оператор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освобождения памяти, когда в ней больше нет необходимости.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642016b7f7_0_22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642016b7f7_0_2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08225" y="3529022"/>
            <a:ext cx="21907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642016b7f7_0_229"/>
          <p:cNvSpPr/>
          <p:nvPr/>
        </p:nvSpPr>
        <p:spPr>
          <a:xfrm>
            <a:off x="727700" y="4243562"/>
            <a:ext cx="7351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выражение освобождает память, на которую указывает pointer.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642016b7f7_0_2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66775" y="4876850"/>
            <a:ext cx="3799810" cy="17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642016b7f7_0_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642016b7f7_0_24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642016b7f7_0_24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642016b7f7_0_24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642016b7f7_0_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642016b7f7_0_2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642016b7f7_0_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642016b7f7_0_24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642016b7f7_0_2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642016b7f7_0_2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642016b7f7_0_249"/>
          <p:cNvSpPr/>
          <p:nvPr/>
        </p:nvSpPr>
        <p:spPr>
          <a:xfrm>
            <a:off x="846850" y="1680598"/>
            <a:ext cx="7442820" cy="380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забывать освобождать выделенную (динамически) память, то образуются утечки памяти, потому что эта память остаётся выделенной, пока программа не будет закрыта.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освобождает память, выделенную для переменной, но не удаляет сам указатель (который хранит только адрес объекта), т к сам указатель хранится в стеке.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Указатель NULL - это константа со значением равным нулю, которая определена в нескольких стандартных библиотеках.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Присваивание NULL указателю при его объявлении является хорошей практикой, в случае если у вас нет точного адреса для присваивания.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642016b7f7_0_24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642016b7f7_0_249"/>
          <p:cNvSpPr/>
          <p:nvPr/>
        </p:nvSpPr>
        <p:spPr>
          <a:xfrm>
            <a:off x="3787600" y="5337475"/>
            <a:ext cx="16902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642016b7f7_0_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642016b7f7_0_268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642016b7f7_0_26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42016b7f7_0_26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642016b7f7_0_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642016b7f7_0_2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642016b7f7_0_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42016b7f7_0_2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642016b7f7_0_2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642016b7f7_0_2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642016b7f7_0_268"/>
          <p:cNvSpPr/>
          <p:nvPr/>
        </p:nvSpPr>
        <p:spPr>
          <a:xfrm>
            <a:off x="1040850" y="1616649"/>
            <a:ext cx="7351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Динамическая память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может быть выделена для массива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642016b7f7_0_26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642016b7f7_0_2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88300" y="2018350"/>
            <a:ext cx="6581275" cy="32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642016b7f7_0_268"/>
          <p:cNvSpPr/>
          <p:nvPr/>
        </p:nvSpPr>
        <p:spPr>
          <a:xfrm>
            <a:off x="739075" y="5280200"/>
            <a:ext cx="73518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Динамическое выделение памяти полезно во многих случаях, к примеру, когда вашей программе необходимо получить изображение, но она не знает его возможный размер и количество памяти, необходимое для его хранения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642016b7f7_0_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642016b7f7_0_287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642016b7f7_0_28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642016b7f7_0_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642016b7f7_0_2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642016b7f7_0_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642016b7f7_0_28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642016b7f7_0_2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642016b7f7_0_2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642016b7f7_0_287"/>
          <p:cNvSpPr/>
          <p:nvPr/>
        </p:nvSpPr>
        <p:spPr>
          <a:xfrm>
            <a:off x="456375" y="1846050"/>
            <a:ext cx="81186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Многомерный массив хранит один и более массивов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объявление двумерного массива целых чисел выглядит следующим образом.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642016b7f7_0_28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642016b7f7_0_2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98262" y="3815356"/>
            <a:ext cx="4403876" cy="20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642016b7f7_0_287"/>
          <p:cNvSpPr txBox="1"/>
          <p:nvPr>
            <p:ph idx="1" type="subTitle"/>
          </p:nvPr>
        </p:nvSpPr>
        <p:spPr>
          <a:xfrm>
            <a:off x="456375" y="4010700"/>
            <a:ext cx="3468900" cy="22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3000">
                <a:latin typeface="Calibri"/>
                <a:ea typeface="Calibri"/>
                <a:cs typeface="Calibri"/>
                <a:sym typeface="Calibri"/>
              </a:rPr>
              <a:t>int x[3][4];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Такую конструкцию удобно представлять себе в виде таблицы, состоящей из 3 строк и 4 столбцов.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(Помните, что индексирование массивов начинается с 0)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642016b7f7_0_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642016b7f7_0_306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42016b7f7_0_30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642016b7f7_0_3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642016b7f7_0_3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642016b7f7_0_3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642016b7f7_0_30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642016b7f7_0_3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642016b7f7_0_3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642016b7f7_0_306"/>
          <p:cNvSpPr/>
          <p:nvPr/>
        </p:nvSpPr>
        <p:spPr>
          <a:xfrm>
            <a:off x="456375" y="1846050"/>
            <a:ext cx="81186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 могут быть инициализированы с использованием заключения внутри специальных скобок для каждой строки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642016b7f7_0_30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g642016b7f7_0_3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8300" y="2861925"/>
            <a:ext cx="4821776" cy="28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642016b7f7_0_3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1650" y="5634600"/>
            <a:ext cx="1255200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642016b7f7_0_30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42350" y="2610700"/>
            <a:ext cx="3136253" cy="38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642016b7f7_0_30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00500" y="6326875"/>
            <a:ext cx="10858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>Кирилл Приёмко</dc:creator>
</cp:coreProperties>
</file>