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cJANJcLpcf3HZD6zXKHMq5H3C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6.png"/><Relationship Id="rId9" Type="http://schemas.openxmlformats.org/officeDocument/2006/relationships/image" Target="../media/image17.jp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4.jp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6.png"/><Relationship Id="rId9" Type="http://schemas.openxmlformats.org/officeDocument/2006/relationships/image" Target="../media/image18.jp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109905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216806" y="1897200"/>
            <a:ext cx="6935214" cy="393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регулярных шаблонов классов, способ хранения различных типов данных идентичен; для всех типов данных запускается один и тот же код.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позволяет определять различные исполнения шаблона, при передаче специфического типа в качестве аргумента.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вам необходимо хранить символьный тип данных другим образом, не так, как мы делали с числовыми типами данных.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50" y="1770323"/>
            <a:ext cx="4719800" cy="4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77634" y="1897200"/>
            <a:ext cx="3311326" cy="17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76704" y="4511460"/>
            <a:ext cx="2230249" cy="10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643680" y="2161215"/>
            <a:ext cx="7618260" cy="360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Необходимо написать функцию, которая примет два числа, определит максимальное из них и вернет его в программу. Будем иметь ввиду, что в функцию мы можем передать числа разных типов. Возможен и случай, что одно число будет целым, а второе – вещественным.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Проверить работоспособность программы с типом данных char и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323640" y="1714204"/>
            <a:ext cx="8329679" cy="248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классы помогают писать программы легко, безопасно и делать их более удобными для управления.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пока у функций и классов есть все эти преимущества, в некоторых случаях они могут быть отчасти лимитированы требованиями к языку C++.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возможно вы захотите написать функцию, которая подсчитывает сумму двух чисел, подобно следующей: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690120" y="5856051"/>
            <a:ext cx="7351800" cy="75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Становится необходимым писать новую функцию для каждого типа, например для double.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31229" y="4345300"/>
            <a:ext cx="3498502" cy="124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295681" y="2003888"/>
            <a:ext cx="6856339" cy="3084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будет ли лучше написать одну версию функции sum() для работы с параметрами любого типа?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дают нам возможность сделать это!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идея использования шаблонов функций заключается в отсутствии необходимости определения точного типа для каждой переменной. Кроме того, C++ нас обеспечивает способностью определения функций, с помощью типов, которые называются параметрами типа шаблона.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шаблона функции, используйте ключевое слово template, после которого следует определение типа шаблона: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</a:t>
            </a: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&lt;class T&gt;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4950807" y="5063040"/>
            <a:ext cx="3816093" cy="718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автоматически вызывает функцию для соответствующего типа.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920" y="2066625"/>
            <a:ext cx="3643560" cy="431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1620" y="2556790"/>
            <a:ext cx="1509017" cy="132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8571588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461751" y="2115360"/>
            <a:ext cx="6561372" cy="3600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могут сохранить много времени, потому что они создаются один раз и работают с разными типами.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улучшают управление кодом, потому что сокращается количество дублированного кода.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 безопасности является другим преимуществом в использовании шаблонов функций, в связи с тем, что нет необходимости вручную копировать функции и менять типы.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также позволяют работать с множеством типов. Определение происходит с помощью разделения запятыми.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920" y="1697759"/>
            <a:ext cx="4260611" cy="443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35988" y="3078511"/>
            <a:ext cx="1290721" cy="8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946056" y="1751412"/>
            <a:ext cx="7742904" cy="181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же как и с шаблонами функций, мы можем определить шаблоны классов, позволяя классам иметь элементы, которые используют параметры шаблонов в качестве типов.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Такой же синтаксис используется для определения шаблона класса: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2531508" y="3702230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b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MyClass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//code</a:t>
            </a:r>
            <a:b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600" y="833272"/>
            <a:ext cx="4395338" cy="582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643680" y="1714204"/>
            <a:ext cx="3736800" cy="2823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определении ваших элементов функций вне класса, например, в другом исходном файле, будет использован специфический синтаксис.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указать общий тип в угловых скобках после имени класса.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16123" y="5022400"/>
            <a:ext cx="1289474" cy="11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