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99p6NgtH0Fnv4i9J5zMDDvvT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4.png"/><Relationship Id="rId9" Type="http://schemas.openxmlformats.org/officeDocument/2006/relationships/image" Target="../media/image19.jp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open определяет режим, в котором будет открыт файл. В списке показаны поддерживаемые режимы.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 outfile;</a:t>
            </a:r>
            <a:br>
              <a:rPr b="1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outfile.open("file.dat", ios::out | ios::trunc );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ifstream или fstream.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getline считывает символы из потока ввода и помещает их в строку.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try, catch.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try, catch и throw.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используется для генерации исключения при возникновении проблемы.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catch для обработки различных исключений в случае, если множество исключений было сгенерировано блоком try.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catch обрабатывает любой тип сгенерированного исключения в блоке try. Чтобы так сделать, добавьте многоточие (...) в скобках блока catch: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fstream.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fstream: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ofstream: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ifstream: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&lt;iostream&gt; и &lt;fstream&gt; в исходном файле C++.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istream и ostream. Мы уже использовали объекты, типы которых были этими классами: cin - это объект класса istream, а cout - объект класса ostream.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3463539" y="4336026"/>
            <a:ext cx="2392961" cy="13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 &lt;&lt; *;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 &gt;&gt; **;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ofstream и fstream могут быть использованы для открытия файла для записи.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close().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open, так что он может находиться в любом месте.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open может выдать ошибку.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is_open() проверяет открыт ли файл и доступен ли он.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