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WbtcABEuScK1y0ivspZcUdTu2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3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4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4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4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4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Структурные типы данных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cross(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circle c)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hyp = sqrt((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)c.x * c.x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(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)c.y * c.y);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"Расстояние: %.2lf\n"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hyp);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(hyp &lt;= c.dia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puts(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"Пересекает"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puts(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"Не пересекает"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переменная-структура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book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указатель на структуру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pnew;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передаем адрес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reader(&amp;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pnew = &amp;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передаем указатель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reader(pnew);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4178300" y="3742991"/>
            <a:ext cx="4815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reader(</a:t>
            </a:r>
            <a:r>
              <a:rPr lang="ru-RU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ru-RU" sz="2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lang="ru-RU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Структурные типы данных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643680" y="1697760"/>
            <a:ext cx="7944633" cy="47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Описать структуру с именем AEROFLOT, содержащую следующие поля: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название пункта назначения рейса;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омер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рейса;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тип самолета.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Написать программу, выполняющую следующие действия: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ввод с клавиатуры данных в массив, состоящий из семи элементов типа AEROFLOT; записи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должны быть размещены в алфавитном порядке по названиям пунктов назначения;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вывод на экран пунктов назначения и номеров рейсов, обслуживаемых самолетом, тип которого введен с клавиатуры;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если таких рейсов нет, выдать на дисплей соответствующее сообщение</a:t>
            </a:r>
            <a:endParaRPr dirty="0"/>
          </a:p>
        </p:txBody>
      </p:sp>
      <p:sp>
        <p:nvSpPr>
          <p:cNvPr id="304" name="Google Shape;304;p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891480" y="1913751"/>
            <a:ext cx="4572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&lt;iostream&gt;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&lt;cstring&gt;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>
                <a:solidFill>
                  <a:srgbClr val="6F008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b="0" i="0" u="none" strike="noStrike" cap="non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AEROFLOT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kuda[</a:t>
            </a:r>
            <a:r>
              <a:rPr lang="ru-RU" sz="2400" b="0" i="0" u="none" strike="noStrike" cap="none">
                <a:solidFill>
                  <a:srgbClr val="6F008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type[</a:t>
            </a:r>
            <a:r>
              <a:rPr lang="ru-RU" sz="2400" b="0" i="0" u="none" strike="noStrike" cap="none">
                <a:solidFill>
                  <a:srgbClr val="6F008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891480" y="1913751"/>
            <a:ext cx="801572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= 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AEROFLOT fly[N];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"\nВведите номер рейса: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cin &gt;&gt; fly[i].num;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"\nВведите тип самолёта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cin &gt;&gt; fly[i].type;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"\nВведите пункт назначения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cin &gt;&gt; fly[i].kuda;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891480" y="1913751"/>
            <a:ext cx="70841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 - 1;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i + 1; j &lt; N;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(strcmp(fly[i].kuda, fly[j].kuda) &gt; 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strcpy(cur, fly[i].kuda);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strcpy(fly[i].kuda, fly[j].kuda);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strcpy(fly[j].kuda, cur);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8"/>
          <p:cNvSpPr txBox="1"/>
          <p:nvPr/>
        </p:nvSpPr>
        <p:spPr>
          <a:xfrm>
            <a:off x="304800" y="1913751"/>
            <a:ext cx="8602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 ________________________________________________________\n"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fly[i].kuda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  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fly[i].num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  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fly[i].type &lt;&lt;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 ________________________________________________________\n"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Статическая и динамическая память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 txBox="1"/>
          <p:nvPr/>
        </p:nvSpPr>
        <p:spPr>
          <a:xfrm>
            <a:off x="304800" y="1913751"/>
            <a:ext cx="8602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temp[M];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(strcmp(temp,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"exit"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"\nВведите желаемый тип самолёта: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cin &gt;&gt; temp;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count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(strcmp(fly[i].type, temp) == 0)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 &lt;&lt; endl &lt;&lt; fly[i].kuda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  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fly[i].num &lt;&lt; 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(count == 0) cout &lt;&lt; endl &lt;&lt;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Нет таких рейсов\n"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04475" y="370834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Структурные типы данных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[50];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[30];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b, c;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8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a.x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10;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a.dia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2.35;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"%.2f 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a.dia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lang_c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C"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Ritchi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99 };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9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Значение переменной-структуры можно присвоить переменной того же типа:</a:t>
            </a:r>
            <a:endParaRPr sz="2400" b="0" i="0" u="none" strike="noStrike" cap="none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*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old.title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"GNU/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old.author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20213;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+= 2000;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"%d, %d\n"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.pages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0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Структуры-переменные можно передавать в функции в качестве параметров и возвращать их оттуда. Структуры передаются по значению, как обычные переменные, а не по ссылке, как массивы.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Рассмотрим программу, в которой одна функция возвращает структуру, а другая — принимает ее в качестве параметра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4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&lt;stdio.h&gt;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&lt;math.h&gt;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color[10];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800" b="0" i="0" u="none" strike="noStrike" cap="none" dirty="0" err="1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math.h</a:t>
            </a:r>
            <a:r>
              <a:rPr lang="ru-RU" sz="1800" b="0" i="0" u="none" strike="noStrike" cap="none" dirty="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 =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new_circle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400" b="0" i="0" u="none" strike="noStrike" cap="none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Структурные типы данных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/>
          <p:nvPr/>
        </p:nvSpPr>
        <p:spPr>
          <a:xfrm>
            <a:off x="942026" y="1697760"/>
            <a:ext cx="7614814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circle new_circle()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circle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"Координаты: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"%d%d"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.x, &amp;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"Диаметр: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"%f"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.dia);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"Цвет: 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scanf(</a:t>
            </a:r>
            <a:r>
              <a:rPr lang="ru-RU" sz="18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"%s"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.color);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СТАТИЧЕСКАЯ И ДИНАМИЧЕСКАЯ 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ПАМЯТЬ.</a:t>
            </a:r>
            <a:endParaRPr sz="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Экран (4:3)</PresentationFormat>
  <Paragraphs>277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Roboto</vt:lpstr>
      <vt:lpstr>Calibri</vt:lpstr>
      <vt:lpstr>Arial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Даниил Капитонов</cp:lastModifiedBy>
  <cp:revision>1</cp:revision>
  <dcterms:created xsi:type="dcterms:W3CDTF">2012-07-30T23:42:41Z</dcterms:created>
  <dcterms:modified xsi:type="dcterms:W3CDTF">2022-11-14T17:20:48Z</dcterms:modified>
</cp:coreProperties>
</file>