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cDXzzeW5lWbZfWi/nzU6DuN+x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3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4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4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4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4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baecbc5b3_0_14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6baecbc5b3_0_14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baecbc5b3_0_1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6baecbc5b3_0_1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baecbc5b3_0_3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6baecbc5b3_0_3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baecbc5b3_0_5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6baecbc5b3_0_5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baecbc5b3_0_7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6baecbc5b3_0_7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baecbc5b3_0_9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6baecbc5b3_0_9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1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4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1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12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3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3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3145290" y="3963540"/>
            <a:ext cx="28833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0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690120" y="2008080"/>
            <a:ext cx="372168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Оператор адреса возвращает указатель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Стоит отметить, что оператор адреса (&amp;) не возвращает адрес своего операнда в качестве литерала. Вместо этого он возвращает указатель, содержащий адрес операнда, тип которого получен из аргумента (например, адрес переменной типа int передаётся как адрес указателя на значение типа int):</a:t>
            </a:r>
            <a:endParaRPr/>
          </a:p>
        </p:txBody>
      </p:sp>
      <p:pic>
        <p:nvPicPr>
          <p:cNvPr id="261" name="Google Shape;261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84290" y="1959960"/>
            <a:ext cx="4036790" cy="276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17127" y="5022630"/>
            <a:ext cx="4036790" cy="75454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/>
          <p:nvPr/>
        </p:nvSpPr>
        <p:spPr>
          <a:xfrm>
            <a:off x="736920" y="1959345"/>
            <a:ext cx="271106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Разыменование указателей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только у нас есть указатель, указывающий на что-либо, мы можем его разыменовать, чтобы получить значение, на которое он указывает. Разыменованный указатель — это содержимое ячейки памяти, на которую он указывает: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90296" y="2008080"/>
            <a:ext cx="4647504" cy="315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19909" y="4713256"/>
            <a:ext cx="960203" cy="134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/>
          <p:nvPr/>
        </p:nvSpPr>
        <p:spPr>
          <a:xfrm>
            <a:off x="900720" y="1549440"/>
            <a:ext cx="727125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Вот почему указатели должны иметь тип данных. Без типа указатель не знал бы, как интерпретировать содержимое, на которое он указывает (при разыменовании). Также, поэтому и должны совпадать тип указателя с типом переменной. Если они не совпадают, то указатель при разыменовании может неправильно интерпретировать биты (например, вместо типа double использовать тип int).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Одному указателю можно присваивать разные значения:</a:t>
            </a: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28774" y="3645684"/>
            <a:ext cx="5707186" cy="298407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1"/>
          <p:cNvSpPr/>
          <p:nvPr/>
        </p:nvSpPr>
        <p:spPr>
          <a:xfrm>
            <a:off x="2286000" y="316739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-RU" sz="1400" u="none" cap="none" strike="noStrike">
                <a:solidFill>
                  <a:srgbClr val="90A4A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90A4A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0" name="Google Shape;310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2020" y="3945600"/>
            <a:ext cx="6399146" cy="209972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1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1"/>
          <p:cNvSpPr/>
          <p:nvPr/>
        </p:nvSpPr>
        <p:spPr>
          <a:xfrm>
            <a:off x="677285" y="1767600"/>
            <a:ext cx="7907220" cy="1723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адрес значения переменной присвоен указателю, то выполняется следующее: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– это то же самле, что и &amp;value;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*ptr – обрабатывается так же, как и value.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Поскольку *ptr обрабатывается так же, как и value, то мы можем присваивать ему значения так, как если бы это была бы обычная переменная, например: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7841" y="2008080"/>
            <a:ext cx="6935419" cy="315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3"/>
          <p:cNvSpPr/>
          <p:nvPr/>
        </p:nvSpPr>
        <p:spPr>
          <a:xfrm>
            <a:off x="492775" y="1697750"/>
            <a:ext cx="83877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используются для хранения коллекций информации, но может быть полезным представлять массив как коллекцию переменных одинакового типа.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Вместо объявления множества переменных и хранения в них индивидуальных значений вы можете объявить один массив для хранения всех этих значений.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объявлении массива укажите тип его элементов, а также и количество хранимых им элементов.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59850" y="4004475"/>
            <a:ext cx="5021153" cy="27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3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3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6baecbc5b3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6baecbc5b3_0_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6baecbc5b3_0_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6baecbc5b3_0_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6baecbc5b3_0_14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6baecbc5b3_0_1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6baecbc5b3_0_1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6baecbc5b3_0_1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89600" y="2013650"/>
            <a:ext cx="4914950" cy="41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6baecbc5b3_0_144"/>
          <p:cNvSpPr txBox="1"/>
          <p:nvPr/>
        </p:nvSpPr>
        <p:spPr>
          <a:xfrm>
            <a:off x="537300" y="2698800"/>
            <a:ext cx="18897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примере, переменная a объявлена как массив пяти значений целочисленного типа [указанных в квадратных скобках]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6baecbc5b3_0_14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6baecbc5b3_0_144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6baecbc5b3_0_144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g6baecbc5b3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6baecbc5b3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6baecbc5b3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6baecbc5b3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6baecbc5b3_0_1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g6baecbc5b3_0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6baecbc5b3_0_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6baecbc5b3_0_10"/>
          <p:cNvSpPr/>
          <p:nvPr/>
        </p:nvSpPr>
        <p:spPr>
          <a:xfrm>
            <a:off x="690125" y="2317725"/>
            <a:ext cx="32019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инициализировать массив указав все его значения: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g6baecbc5b3_0_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45575" y="2395063"/>
            <a:ext cx="5283975" cy="27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6baecbc5b3_0_10"/>
          <p:cNvSpPr/>
          <p:nvPr/>
        </p:nvSpPr>
        <p:spPr>
          <a:xfrm>
            <a:off x="643675" y="4000000"/>
            <a:ext cx="32019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Значения представлены в форме списка, разделены запятыми, закрыты внутри {фигурных скобок}.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6baecbc5b3_0_10"/>
          <p:cNvSpPr/>
          <p:nvPr/>
        </p:nvSpPr>
        <p:spPr>
          <a:xfrm>
            <a:off x="690126" y="5452900"/>
            <a:ext cx="81309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 значений между фигурных скобок { } не должно превышать число элементов, объявленных в квадратных скобках [ ].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6baecbc5b3_0_1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6baecbc5b3_0_10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6baecbc5b3_0_10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6baecbc5b3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6baecbc5b3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6baecbc5b3_0_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6baecbc5b3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6baecbc5b3_0_3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g6baecbc5b3_0_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6baecbc5b3_0_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6baecbc5b3_0_37"/>
          <p:cNvSpPr/>
          <p:nvPr/>
        </p:nvSpPr>
        <p:spPr>
          <a:xfrm>
            <a:off x="731150" y="2532825"/>
            <a:ext cx="320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Инициализация массивов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 опустите размер массива, то будет создан массив достаточно большого размера для хранения инициализации.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g6baecbc5b3_0_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85450" y="2572552"/>
            <a:ext cx="4608900" cy="249279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6baecbc5b3_0_37"/>
          <p:cNvSpPr/>
          <p:nvPr/>
        </p:nvSpPr>
        <p:spPr>
          <a:xfrm>
            <a:off x="476875" y="5593900"/>
            <a:ext cx="84036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Таким образом создается массив идентичный созданному в прошлом примере.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6baecbc5b3_0_3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6baecbc5b3_0_37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6baecbc5b3_0_37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g6baecbc5b3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6baecbc5b3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6baecbc5b3_0_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6baecbc5b3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6baecbc5b3_0_5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g6baecbc5b3_0_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6baecbc5b3_0_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6baecbc5b3_0_56"/>
          <p:cNvSpPr/>
          <p:nvPr/>
        </p:nvSpPr>
        <p:spPr>
          <a:xfrm>
            <a:off x="736925" y="1697750"/>
            <a:ext cx="4045800" cy="27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Индексация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элемент, или член массива имеет свой индекс, который отмечает конкретную позицию каждого элемента.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элемент массива имеет индекс равный 0, второй имеет индекс равный 1.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массива b, который мы объявили выше: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g6baecbc5b3_0_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125" y="4928425"/>
            <a:ext cx="79343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6baecbc5b3_0_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30350" y="2099450"/>
            <a:ext cx="4213650" cy="22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6baecbc5b3_0_5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6baecbc5b3_0_5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6baecbc5b3_0_56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3145290" y="3963540"/>
            <a:ext cx="28833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g6baecbc5b3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6baecbc5b3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6baecbc5b3_0_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6baecbc5b3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6baecbc5b3_0_7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g6baecbc5b3_0_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6baecbc5b3_0_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6baecbc5b3_0_79"/>
          <p:cNvSpPr/>
          <p:nvPr/>
        </p:nvSpPr>
        <p:spPr>
          <a:xfrm>
            <a:off x="690125" y="2507550"/>
            <a:ext cx="3400800" cy="27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Индексация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доступа к элементам массива, проиндексируйте имя массива путем подстановки индекса элемента в квадратные скобки после имени массива.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g6baecbc5b3_0_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71850" y="1670302"/>
            <a:ext cx="4570925" cy="400901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6baecbc5b3_0_7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6baecbc5b3_0_79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6baecbc5b3_0_79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g6baecbc5b3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6baecbc5b3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6baecbc5b3_0_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6baecbc5b3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6baecbc5b3_0_9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g6baecbc5b3_0_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6baecbc5b3_0_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6baecbc5b3_0_98"/>
          <p:cNvSpPr/>
          <p:nvPr/>
        </p:nvSpPr>
        <p:spPr>
          <a:xfrm>
            <a:off x="643675" y="2178575"/>
            <a:ext cx="34008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доступа к элементам массива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 могут быть также использованы для присвоения нового значения элементу.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6baecbc5b3_0_98"/>
          <p:cNvSpPr/>
          <p:nvPr/>
        </p:nvSpPr>
        <p:spPr>
          <a:xfrm>
            <a:off x="643675" y="4245938"/>
            <a:ext cx="34008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этой программе присваивается число 100 третьему элементу массива.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6baecbc5b3_0_98"/>
          <p:cNvSpPr/>
          <p:nvPr/>
        </p:nvSpPr>
        <p:spPr>
          <a:xfrm>
            <a:off x="613800" y="5516800"/>
            <a:ext cx="38181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этой программе присваивается число 100 третьему элементу массива.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g6baecbc5b3_0_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79175" y="1425329"/>
            <a:ext cx="4804550" cy="48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6baecbc5b3_0_9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6baecbc5b3_0_98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6baecbc5b3_0_98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1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1"/>
          <p:cNvSpPr/>
          <p:nvPr/>
        </p:nvSpPr>
        <p:spPr>
          <a:xfrm>
            <a:off x="3145290" y="3963540"/>
            <a:ext cx="28833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4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4080" y="2155772"/>
            <a:ext cx="6895760" cy="340190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4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12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2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26194" y="3429000"/>
            <a:ext cx="2291612" cy="2438779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12"/>
          <p:cNvSpPr/>
          <p:nvPr/>
        </p:nvSpPr>
        <p:spPr>
          <a:xfrm>
            <a:off x="1156020" y="24033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Будут ли одинаковы все три адреса в памяти, отображаемые следующей программой? Объясните, что происходит в этом коде.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16367" y="2143864"/>
            <a:ext cx="4372695" cy="356033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/>
          <p:nvPr/>
        </p:nvSpPr>
        <p:spPr>
          <a:xfrm>
            <a:off x="960921" y="2685039"/>
            <a:ext cx="361107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Оператор адреса (&amp;)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 выполнении инициализации переменной, ей автоматически присваивается свободный адрес памяти, и, любое значение, которое мы присваиваем переменной, сохраняется в этом адресе памяти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528" y="4345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643680" y="3260858"/>
            <a:ext cx="28712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Оператор разыменования 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позволяет получить значение по указанному адресу:</a:t>
            </a:r>
            <a:endParaRPr/>
          </a:p>
        </p:txBody>
      </p:sp>
      <p:pic>
        <p:nvPicPr>
          <p:cNvPr id="162" name="Google Shape;16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78131" y="2063327"/>
            <a:ext cx="5328673" cy="405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1254515" y="1784140"/>
            <a:ext cx="348984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Указатель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— это переменная, значением которой является адрес (ячейка) памяти. Указатели объявляются точно так же, как и обычные переменные, только со звёздочкой между типом данных и идентификатором:</a:t>
            </a:r>
            <a:endParaRPr/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12654" y="3754276"/>
            <a:ext cx="5508092" cy="272464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55196" y="1697760"/>
            <a:ext cx="2568163" cy="187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325" y="3713238"/>
            <a:ext cx="6144022" cy="225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643680" y="1916164"/>
            <a:ext cx="280665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Поскольку указатели содержат только адреса, то при присваивании указателю значения — это значение должно быть адресом. Для получения адреса переменной используется оператор адреса:</a:t>
            </a:r>
            <a:endParaRPr/>
          </a:p>
        </p:txBody>
      </p:sp>
      <p:pic>
        <p:nvPicPr>
          <p:cNvPr id="196" name="Google Shape;196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90064" y="2369561"/>
            <a:ext cx="5403996" cy="91452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"/>
          <p:cNvSpPr/>
          <p:nvPr/>
        </p:nvSpPr>
        <p:spPr>
          <a:xfrm>
            <a:off x="6598757" y="3796397"/>
            <a:ext cx="2166918" cy="20621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Вот почему указатели имеют такое имя: 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ptr содержит адрес значения переменной 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value, и, можно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сказать, ptr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указывает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на это значение.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8" name="Google Shape;198;p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2020" y="1959960"/>
            <a:ext cx="5914267" cy="400644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80470" y="2251025"/>
            <a:ext cx="6153130" cy="343558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01772" y="2110962"/>
            <a:ext cx="3000600" cy="86031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/>
          <p:nvPr/>
        </p:nvSpPr>
        <p:spPr>
          <a:xfrm>
            <a:off x="2412424" y="1697760"/>
            <a:ext cx="34996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Следующее не является допустимым:</a:t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1402628" y="2971274"/>
            <a:ext cx="6018344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Это связано с тем, что указатели могут содержать только адреса, а целочисленный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литерал 7 не имеет адреса памяти.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 также не позволит вам напрямую присваивать адреса памяти указателю: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65876" y="4393108"/>
            <a:ext cx="5401648" cy="108991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>Кирилл Приёмко</dc:creator>
</cp:coreProperties>
</file>