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uj2LmGjTvd3xS+8jS3MSZGRod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4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4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4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5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5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fad245daf_1_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ffad245d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fad245daf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ffad245daf_1_6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ffad245daf_1_6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fad245da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ffad245daf_1_7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ffad245daf_1_7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fad245daf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ffad245daf_1_9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ffad245daf_1_9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4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4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4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4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4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и выражения.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8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8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а = b = с    -&gt;    а = (b = с), </a:t>
            </a:r>
            <a:endParaRPr sz="40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а + b + с    -&gt;    (а + </a:t>
            </a:r>
            <a:r>
              <a:rPr lang="ru-RU" sz="4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ru-RU" sz="40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) + с.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9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9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int а = 2, b = 5;</a:t>
            </a:r>
            <a:endParaRPr sz="48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Какой тип у a+b?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9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50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0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Преобразования типов: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А) Изменяющие внутреннее представление величин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Б) Изменяющие интерпретацию внутреннего представления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0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0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ffad245daf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ffad245daf_1_0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ffad245daf_1_0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ffad245daf_1_0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ffad245daf_1_0"/>
          <p:cNvSpPr/>
          <p:nvPr/>
        </p:nvSpPr>
        <p:spPr>
          <a:xfrm>
            <a:off x="970380" y="181435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ffad245daf_1_0"/>
          <p:cNvSpPr/>
          <p:nvPr/>
        </p:nvSpPr>
        <p:spPr>
          <a:xfrm>
            <a:off x="110448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Исполняемые файлы.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ffad245daf_1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ffad245daf_1_60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ffad245daf_1_6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ffad245daf_1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ffad245daf_1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ffad245daf_1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ffad245daf_1_6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ffad245daf_1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ffad245daf_1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ffad245daf_1_60"/>
          <p:cNvSpPr/>
          <p:nvPr/>
        </p:nvSpPr>
        <p:spPr>
          <a:xfrm>
            <a:off x="529018" y="2063838"/>
            <a:ext cx="7977000" cy="4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b="1" dirty="0">
                <a:solidFill>
                  <a:schemeClr val="dk1"/>
                </a:solidFill>
              </a:rPr>
              <a:t>ЗАДАНИЕ 1</a:t>
            </a:r>
            <a:endParaRPr sz="2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dirty="0">
                <a:solidFill>
                  <a:schemeClr val="dk1"/>
                </a:solidFill>
              </a:rPr>
              <a:t>Опишите переменные a (целочисленная) и b (с плавающей точкой) и инициализируйте их. Приравняйте a к b, b к a. Выведите полученные значения переменных.</a:t>
            </a:r>
            <a:endParaRPr sz="21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2100" dirty="0">
                <a:solidFill>
                  <a:schemeClr val="dk1"/>
                </a:solidFill>
              </a:rPr>
              <a:t> </a:t>
            </a:r>
            <a:r>
              <a:rPr lang="ru-RU" sz="2000" b="1" dirty="0">
                <a:solidFill>
                  <a:schemeClr val="dk1"/>
                </a:solidFill>
              </a:rPr>
              <a:t>ЗАДАНИЕ 1</a:t>
            </a:r>
            <a:r>
              <a:rPr lang="en-US" sz="2000" b="1" dirty="0">
                <a:solidFill>
                  <a:schemeClr val="dk1"/>
                </a:solidFill>
              </a:rPr>
              <a:t>.1</a:t>
            </a:r>
            <a:endParaRPr sz="2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dirty="0">
                <a:solidFill>
                  <a:schemeClr val="dk1"/>
                </a:solidFill>
              </a:rPr>
              <a:t>Задайте переменную a типа </a:t>
            </a:r>
            <a:r>
              <a:rPr lang="ru-RU" sz="2100" dirty="0" err="1">
                <a:solidFill>
                  <a:schemeClr val="dk1"/>
                </a:solidFill>
              </a:rPr>
              <a:t>float</a:t>
            </a:r>
            <a:r>
              <a:rPr lang="ru-RU" sz="2100" dirty="0">
                <a:solidFill>
                  <a:schemeClr val="dk1"/>
                </a:solidFill>
              </a:rPr>
              <a:t> и b типа </a:t>
            </a:r>
            <a:r>
              <a:rPr lang="ru-RU" sz="2100" dirty="0" err="1">
                <a:solidFill>
                  <a:schemeClr val="dk1"/>
                </a:solidFill>
              </a:rPr>
              <a:t>double</a:t>
            </a:r>
            <a:r>
              <a:rPr lang="ru-RU" sz="2100" dirty="0">
                <a:solidFill>
                  <a:schemeClr val="dk1"/>
                </a:solidFill>
              </a:rPr>
              <a:t>. Задайте максимальное большое значение переменной b. Присвойте значению a значение b. Выведите полученное в консоль.</a:t>
            </a:r>
            <a:endParaRPr sz="2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b="1" dirty="0">
                <a:solidFill>
                  <a:schemeClr val="dk1"/>
                </a:solidFill>
              </a:rPr>
              <a:t> </a:t>
            </a:r>
            <a:endParaRPr sz="2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gffad245daf_1_6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ffad245daf_1_6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ffad245daf_1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ffad245daf_1_77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ffad245daf_1_77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ffad245daf_1_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ffad245daf_1_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ffad245daf_1_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ffad245daf_1_7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ffad245daf_1_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ffad245daf_1_7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ffad245daf_1_77"/>
          <p:cNvSpPr/>
          <p:nvPr/>
        </p:nvSpPr>
        <p:spPr>
          <a:xfrm>
            <a:off x="529018" y="2063838"/>
            <a:ext cx="7977000" cy="4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200" b="1">
                <a:solidFill>
                  <a:schemeClr val="dk1"/>
                </a:solidFill>
              </a:rPr>
              <a:t>ЗАДАНИЕ 2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100">
                <a:solidFill>
                  <a:schemeClr val="dk1"/>
                </a:solidFill>
              </a:rPr>
              <a:t>Используйте явное преобразование типов для целочисленной переменной a и переменной с плавающей точкой b, инициализированной заранее. Что выведется в консоль?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100">
                <a:solidFill>
                  <a:schemeClr val="dk1"/>
                </a:solidFill>
              </a:rPr>
              <a:t>a = (int)b;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200" b="1">
                <a:solidFill>
                  <a:schemeClr val="dk1"/>
                </a:solidFill>
              </a:rPr>
              <a:t> 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ffad245daf_1_77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ffad245daf_1_7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gffad245daf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ffad245daf_1_94"/>
          <p:cNvSpPr/>
          <p:nvPr/>
        </p:nvSpPr>
        <p:spPr>
          <a:xfrm>
            <a:off x="690120" y="1153800"/>
            <a:ext cx="75531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ffad245daf_1_9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ffad245daf_1_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ffad245daf_1_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ffad245daf_1_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ffad245daf_1_9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ffad245daf_1_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ffad245daf_1_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ffad245daf_1_94"/>
          <p:cNvSpPr/>
          <p:nvPr/>
        </p:nvSpPr>
        <p:spPr>
          <a:xfrm>
            <a:off x="529018" y="2063838"/>
            <a:ext cx="7977000" cy="4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300" b="1">
                <a:solidFill>
                  <a:schemeClr val="dk1"/>
                </a:solidFill>
              </a:rPr>
              <a:t>ЗАДАНИЕ 3</a:t>
            </a:r>
            <a:endParaRPr sz="2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200">
                <a:solidFill>
                  <a:schemeClr val="dk1"/>
                </a:solidFill>
              </a:rPr>
              <a:t>Напишите программу с неявным преобразованием типов, считающее сумму двух чисел и в переменные разных типов.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300" b="1">
                <a:solidFill>
                  <a:schemeClr val="dk1"/>
                </a:solidFill>
              </a:rPr>
              <a:t>ЗАДАНИЕ 5</a:t>
            </a:r>
            <a:endParaRPr sz="2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200">
                <a:solidFill>
                  <a:schemeClr val="dk1"/>
                </a:solidFill>
              </a:rPr>
              <a:t>Напишите программу, в коде которой дважды используется явное преобразование типов.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200" b="1">
                <a:solidFill>
                  <a:schemeClr val="dk1"/>
                </a:solidFill>
              </a:rPr>
              <a:t> 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gffad245daf_1_94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ffad245daf_1_9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110448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и выражения.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>
              <a:buSzPts val="1800"/>
            </a:pP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[] [</a:t>
            </a:r>
            <a:r>
              <a:rPr lang="ru-RU" sz="24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модификатор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] </a:t>
            </a:r>
            <a:r>
              <a:rPr lang="ru-RU" sz="24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тип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имя </a:t>
            </a:r>
            <a:r>
              <a:rPr lang="ru-RU" sz="24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класс памяти [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инициализатор];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400" b="0" i="0" u="none" strike="noStrike" cap="none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short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b="0" i="0" u="none" strike="noStrike" cap="none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а = 1; // целая переменная а</a:t>
            </a:r>
            <a:b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 b="0" i="0" u="none" strike="noStrike" cap="none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b="0" i="0" u="none" strike="noStrike" cap="none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С = ‘С’ ; // символьная константа С</a:t>
            </a:r>
            <a:b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 b="0" i="0" u="none" strike="noStrike" cap="none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s, </a:t>
            </a:r>
            <a:r>
              <a:rPr lang="ru-RU" sz="2400" b="0" i="0" u="none" strike="noStrike" cap="none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sf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= ‘f’ ; // инициализация относится только к </a:t>
            </a:r>
            <a:r>
              <a:rPr lang="ru-RU" sz="2400" b="0" i="0" u="none" strike="noStrike" cap="none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sf</a:t>
            </a:r>
            <a:b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 b="0" i="0" u="none" strike="noStrike" cap="none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 (54);</a:t>
            </a:r>
            <a:b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 b="0" i="0" u="none" strike="noStrike" cap="none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с = 0.22, x(3), </a:t>
            </a:r>
            <a:r>
              <a:rPr lang="ru-RU" sz="2400" b="0" i="0" u="none" strike="noStrike" cap="none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sum</a:t>
            </a:r>
            <a:r>
              <a:rPr lang="ru-RU" sz="2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Локальные                         Глобальные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          Внутри блока,                          Вне блоков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          ограниченного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                    { 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Область </a:t>
            </a:r>
            <a:r>
              <a:rPr lang="ru-RU" sz="2400" b="1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действия</a:t>
            </a:r>
            <a:r>
              <a:rPr lang="ru-RU" sz="2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идентификатора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Область </a:t>
            </a:r>
            <a:r>
              <a:rPr lang="ru-RU" sz="2400" b="1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видимости</a:t>
            </a:r>
            <a:r>
              <a:rPr lang="ru-RU" sz="2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идентификатора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Время жизни</a:t>
            </a:r>
            <a:endParaRPr sz="24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800" b="0" i="0" u="none" strike="noStrike" cap="none" dirty="0" err="1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lvl="3"/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5;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5;</a:t>
            </a:r>
            <a:endParaRPr b="1"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= 0; a &lt; 2; a++)</a:t>
            </a:r>
            <a:endParaRPr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1;</a:t>
            </a:r>
            <a:endParaRPr b="1"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 = a + i;</a:t>
            </a:r>
            <a:endParaRPr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ru-RU" sz="1800" b="0" i="0" u="none" strike="noStrike" cap="none" dirty="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3"/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1" i="0" u="none" strike="noStrike" cap="none" dirty="0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lang="en-US" b="1"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Классы памяти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2800" b="1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auto</a:t>
            </a:r>
            <a:endParaRPr sz="2800" b="1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2800" b="1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extern</a:t>
            </a:r>
            <a:endParaRPr sz="2800" b="1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2800" b="1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2800" b="1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800" b="1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5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5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а; </a:t>
            </a:r>
            <a:r>
              <a:rPr lang="ru-RU" sz="1800" b="0" i="0" u="none" strike="noStrike" cap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//1 глобальная переменная а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b; </a:t>
            </a:r>
            <a:r>
              <a:rPr lang="ru-RU" sz="1800" b="0" i="0" u="none" strike="noStrike" cap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2 локальная переменная b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extern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 </a:t>
            </a:r>
            <a:r>
              <a:rPr lang="ru-RU" sz="1800" b="0" i="0" u="none" strike="noStrike" cap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//3 переменная x определена в другом месте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с; </a:t>
            </a:r>
            <a:r>
              <a:rPr lang="ru-RU" sz="1800" b="0" i="0" u="none" strike="noStrike" cap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4 локальная статическая переменная с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а = 1; </a:t>
            </a:r>
            <a:r>
              <a:rPr lang="ru-RU" sz="1800" b="0" i="0" u="none" strike="noStrike" cap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//5 присваивание глобальной переменной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а; </a:t>
            </a:r>
            <a:r>
              <a:rPr lang="ru-RU" sz="1800" b="0" i="0" u="none" strike="noStrike" cap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6 локальная переменная а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а = 2; </a:t>
            </a:r>
            <a:r>
              <a:rPr lang="ru-RU" sz="1800" b="0" i="0" u="none" strike="noStrike" cap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//7 присваивание локальной переменной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::а = 3; </a:t>
            </a:r>
            <a:r>
              <a:rPr lang="ru-RU" sz="1800" b="0" i="0" u="none" strike="noStrike" cap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//8 присваивание .глобальной переменной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4; </a:t>
            </a:r>
            <a:r>
              <a:rPr lang="ru-RU" sz="1800" b="0" i="0" u="none" strike="noStrike" cap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9 определение и инициализация х</a:t>
            </a:r>
            <a:endParaRPr sz="2800" b="1" i="0" u="none" strike="noStrike" cap="none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5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5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6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6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Переменная может быть объявлена многократно, но определена только в одном месте программы, поскольку объявление просто описывает свойства переменной, а определение связывает ее с конкретной областью памяти!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7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Переменные и выражения.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(а + 0.12)/6</a:t>
            </a:r>
            <a:endParaRPr sz="32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2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х &amp;&amp; у || !z</a:t>
            </a:r>
            <a:endParaRPr sz="32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32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(t * sin(x)-1.05e4)/((2 * к + 2) * (2 * к + 3))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7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ПОТОК ВЫВОДА.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ПЕРЕМЕННЫЙ И ТИПЫ ДАННЫХ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Экран (4:3)</PresentationFormat>
  <Paragraphs>193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Roboto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Даниил Капитонов</cp:lastModifiedBy>
  <cp:revision>1</cp:revision>
  <dcterms:created xsi:type="dcterms:W3CDTF">2012-07-30T23:42:41Z</dcterms:created>
  <dcterms:modified xsi:type="dcterms:W3CDTF">2022-10-27T16:54:16Z</dcterms:modified>
</cp:coreProperties>
</file>