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7559675" cy="10691800"/>
  <p:embeddedFontLst>
    <p:embeddedFont>
      <p:font typeface="Roboto Slab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Pwg/35iW3rBF60MB2ZZr7U06+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68b69bf6f_0_28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d68b69bf6f_0_28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68b69bf6f_0_35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d68b69bf6f_0_35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8b69bf6f_0_6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d68b69bf6f_0_6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68b69bf6f_0_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d68b69bf6f_0_9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68b69bf6f_0_2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d68b69bf6f_0_2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e0180b492_0_28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9e0180b492_0_28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b40e0593b_0_1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eb40e0593b_0_1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b40e0593b_1_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eb40e0593b_1_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b40e0593b_1_6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eb40e0593b_1_6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df5fb72a_0_14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99df5fb72a_0_14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68b69bf6f_0_18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d68b69bf6f_0_18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9df5fb72a_0_8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99df5fb72a_0_8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b40e0593b_0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eb40e0593b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68b69bf6f_0_26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d68b69bf6f_0_26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e0180b492_0_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9e0180b492_0_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9e0180b492_0_2:notes"/>
          <p:cNvSpPr txBox="1"/>
          <p:nvPr>
            <p:ph idx="12" type="sldNum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68b69bf6f_0_16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d68b69bf6f_0_16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3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2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2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3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3229313" y="4046400"/>
            <a:ext cx="2645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3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3299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d68b69bf6f_0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d68b69bf6f_0_285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d68b69bf6f_0_2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d68b69bf6f_0_2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d68b69bf6f_0_2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d68b69bf6f_0_28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d68b69bf6f_0_2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d68b69bf6f_0_2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d68b69bf6f_0_285"/>
          <p:cNvSpPr txBox="1"/>
          <p:nvPr/>
        </p:nvSpPr>
        <p:spPr>
          <a:xfrm>
            <a:off x="5113900" y="2882538"/>
            <a:ext cx="32994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здоровается с пользователем, спрашивает его имя, фамилию и возраст. Если введённый пользователем возраст больше 18, то необходимо вывести строчку “Ты уже взрослый”, если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меньше 18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то “Ты ещё ребёнок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”. Если ему 18, то вывести “Поздравляю с совершеннолетием”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d68b69bf6f_0_28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7075" y="2403650"/>
            <a:ext cx="3478725" cy="34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d68b69bf6f_0_28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d68b69bf6f_0_285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УСЛОВИЯ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ВЕТВЛЕНИЯ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d68b69bf6f_0_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d68b69bf6f_0_351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d68b69bf6f_0_3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d68b69bf6f_0_3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d68b69bf6f_0_3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d68b69bf6f_0_35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d68b69bf6f_0_3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d68b69bf6f_0_3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d68b69bf6f_0_351"/>
          <p:cNvSpPr txBox="1"/>
          <p:nvPr/>
        </p:nvSpPr>
        <p:spPr>
          <a:xfrm>
            <a:off x="855850" y="1925325"/>
            <a:ext cx="77463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Задайте пользователю два вопроса с возможными ответами «да» или «нет» и считайте ответ. Если пользователь дал любой другой ответ на один из вопросов, сообщаем ему об ошибке и завершаем работу. Если же он ответил «да» или «нет» на каждый из вопросов, выдаём пользователю результат причём для каждой возможной комбинации ответов результат должен быть уникальный.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d68b69bf6f_0_351"/>
          <p:cNvSpPr txBox="1"/>
          <p:nvPr/>
        </p:nvSpPr>
        <p:spPr>
          <a:xfrm>
            <a:off x="4375800" y="2369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d68b69bf6f_0_3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90300" y="3359400"/>
            <a:ext cx="4963401" cy="27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d68b69bf6f_0_35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d68b69bf6f_0_351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УСЛОВИЯ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ВЕТВЛЕНИЯ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d68b69bf6f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d68b69bf6f_0_68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d68b69bf6f_0_6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d68b69bf6f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d68b69bf6f_0_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d68b69bf6f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d68b69bf6f_0_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d68b69bf6f_0_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d68b69bf6f_0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d68b69bf6f_0_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43749" y="1900450"/>
            <a:ext cx="3630700" cy="481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d68b69bf6f_0_68"/>
          <p:cNvSpPr txBox="1"/>
          <p:nvPr/>
        </p:nvSpPr>
        <p:spPr>
          <a:xfrm>
            <a:off x="5623025" y="2670775"/>
            <a:ext cx="26202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3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программу-калькулятор, которая сначала считывает первое число, затем второе, потом арифметический оператор. После ввода программа должна вывести ответ.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d68b69bf6f_0_6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d68b69bf6f_0_68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УСЛОВИЯ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ВЕТВЛЕНИЯ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d68b69bf6f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d68b69bf6f_0_9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d68b69bf6f_0_9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d68b69bf6f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d68b69bf6f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d68b69bf6f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d68b69bf6f_0_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d68b69bf6f_0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d68b69bf6f_0_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d68b69bf6f_0_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4332" y="2012968"/>
            <a:ext cx="7848999" cy="436181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d68b69bf6f_0_9"/>
          <p:cNvSpPr/>
          <p:nvPr/>
        </p:nvSpPr>
        <p:spPr>
          <a:xfrm>
            <a:off x="5575450" y="5459575"/>
            <a:ext cx="32640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Какие могут быть ошибки?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d68b69bf6f_0_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d68b69bf6f_0_9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УСЛОВИЯ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ВЕТВЛЕНИЯ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d68b69bf6f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d68b69bf6f_0_25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d68b69bf6f_0_25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d68b69bf6f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d68b69bf6f_0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d68b69bf6f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d68b69bf6f_0_2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gd68b69bf6f_0_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d68b69bf6f_0_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d68b69bf6f_0_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0450" y="1697750"/>
            <a:ext cx="7797202" cy="46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d68b69bf6f_0_2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68b69bf6f_0_25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УСЛОВИЯ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ВЕТВЛЕНИЯ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9e0180b492_0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9e0180b492_0_283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9e0180b492_0_283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9e0180b492_0_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9e0180b492_0_2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9e0180b492_0_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9e0180b492_0_28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g9e0180b492_0_2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9e0180b492_0_2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9e0180b492_0_28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4725" y="2088441"/>
            <a:ext cx="8445751" cy="400638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9e0180b492_0_28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9e0180b492_0_283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УСЛОВИЯ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ВЕТВЛЕНИЯ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eb40e0593b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eb40e0593b_0_16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eb40e0593b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eb40e0593b_0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eb40e0593b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eb40e0593b_0_1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eb40e0593b_0_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eb40e0593b_0_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eb40e0593b_0_16"/>
          <p:cNvSpPr txBox="1"/>
          <p:nvPr/>
        </p:nvSpPr>
        <p:spPr>
          <a:xfrm>
            <a:off x="736925" y="2707525"/>
            <a:ext cx="33624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4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считывает три строки.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Если эти три строки: “красный”, “жёлтый”, “зелёный” или “3”, “2”, “1”, то программа выводит “ПОЕХАЛИ”, если нет, то “СТОЙ”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geb40e0593b_0_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27104" y="1697757"/>
            <a:ext cx="4515501" cy="45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eb40e0593b_0_1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b40e0593b_0_16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ЛОГИЧЕСКИЕ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ОПЕРАТОРЫ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geb40e0593b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eb40e0593b_1_1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eb40e0593b_1_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eb40e0593b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eb40e0593b_1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eb40e0593b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eb40e0593b_1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geb40e0593b_1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eb40e0593b_1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eb40e0593b_1_1"/>
          <p:cNvSpPr txBox="1"/>
          <p:nvPr/>
        </p:nvSpPr>
        <p:spPr>
          <a:xfrm>
            <a:off x="5164975" y="2099663"/>
            <a:ext cx="3341100" cy="3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5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Этим летом ваш друг планирует на 2 месяца уехать в путешествие, но быть 2 месяца в одном городе он не хочет, также известно, что в том году он был в Париже и Берлине, и ему очень понравилось, поэтому он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хочет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посетить снова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один из этих городов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(но полностью повторять прошлогодний трип скучно)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Напишите программу, которая поможет другу ответить на вопрос “Подходит ли такая поездка?”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Пользователь вводит 2 строки (2 города)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geb40e0593b_1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9800" y="1697762"/>
            <a:ext cx="4560926" cy="456092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eb40e0593b_1_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eb40e0593b_1_1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ЛОГИЧЕСКИЕ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ОПЕРАТОРЫ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geb40e0593b_1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eb40e0593b_1_68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geb40e0593b_1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eb40e0593b_1_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eb40e0593b_1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eb40e0593b_1_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eb40e0593b_1_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eb40e0593b_1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eb40e0593b_1_68"/>
          <p:cNvSpPr txBox="1"/>
          <p:nvPr/>
        </p:nvSpPr>
        <p:spPr>
          <a:xfrm>
            <a:off x="5448775" y="2700888"/>
            <a:ext cx="30573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6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Камень. Ножницы. Бумага.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Напишите программу, которая считывает от пользователя его выбор (камень, ножницы, либо бумагу), затем от второго пользователя аналогично. После программа выводит результат (кто победил).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eb40e0593b_1_6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Логические операторы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eb40e0593b_1_68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ЛОГИЧЕСКИЕ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ОПЕРАТОРЫ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40" name="Google Shape;340;geb40e0593b_1_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3650" y="2312600"/>
            <a:ext cx="4088124" cy="30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3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3229313" y="4046400"/>
            <a:ext cx="2645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99df5fb72a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9df5fb72a_0_14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99df5fb72a_0_14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99df5fb72a_0_14"/>
          <p:cNvSpPr/>
          <p:nvPr/>
        </p:nvSpPr>
        <p:spPr>
          <a:xfrm>
            <a:off x="873480" y="1591865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99df5fb72a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99df5fb72a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99df5fb72a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99df5fb72a_0_1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99df5fb72a_0_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99df5fb72a_0_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99df5fb72a_0_14"/>
          <p:cNvSpPr txBox="1"/>
          <p:nvPr/>
        </p:nvSpPr>
        <p:spPr>
          <a:xfrm>
            <a:off x="2951850" y="2959100"/>
            <a:ext cx="5631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Любая программа, написанная на языке программирования – это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реализация алгоритма.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Алгори́тм — конечная совокупность точно заданных правил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решения произвольного класса задач или набор инструкций,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описывающих порядок действий исполнителя для решения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некоторой задачи.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Другими словами, алгоритм – это последовательность команд.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Алгоритм можно реализовать на разных языках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программирования, но суть алгоритма остаётся неизменной.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g99df5fb72a_0_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675" y="2792665"/>
            <a:ext cx="2219660" cy="316643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99df5fb72a_0_14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УСЛОВИЯ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ВЕТВЛЕНИЯ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d68b69bf6f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d68b69bf6f_0_182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d68b69bf6f_0_18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d68b69bf6f_0_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d68b69bf6f_0_1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d68b69bf6f_0_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d68b69bf6f_0_18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d68b69bf6f_0_1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d68b69bf6f_0_1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d68b69bf6f_0_18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d68b69bf6f_0_182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УСЛОВИЯ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ВЕТВЛЕНИЯ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4" name="Google Shape;114;gd68b69bf6f_0_18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74913" y="1958453"/>
            <a:ext cx="5983525" cy="383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99df5fb72a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99df5fb72a_0_81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99df5fb72a_0_8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99df5fb72a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99df5fb72a_0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99df5fb72a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99df5fb72a_0_8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99df5fb72a_0_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99df5fb72a_0_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99df5fb72a_0_8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99df5fb72a_0_81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УСЛОВИЯ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ВЕТВЛЕНИЯ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0" name="Google Shape;130;g99df5fb72a_0_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0125" y="2286625"/>
            <a:ext cx="3973050" cy="35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99df5fb72a_0_8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39850" y="4460740"/>
            <a:ext cx="31623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99df5fb72a_0_8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98749" y="2424588"/>
            <a:ext cx="3658949" cy="15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eb40e0593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eb40e0593b_0_0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b40e0593b_0_0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eb40e0593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eb40e0593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eb40e0593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eb40e0593b_0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eb40e0593b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eb40e0593b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eb40e0593b_0_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eb40e0593b_0_0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УСЛОВИЯ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ВЕТВЛЕНИЯ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8" name="Google Shape;148;geb40e0593b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70975" y="1781400"/>
            <a:ext cx="6030880" cy="460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d68b69bf6f_0_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d68b69bf6f_0_265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d68b69bf6f_0_265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d68b69bf6f_0_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d68b69bf6f_0_2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d68b69bf6f_0_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d68b69bf6f_0_26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d68b69bf6f_0_2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d68b69bf6f_0_2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d68b69bf6f_0_26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d68b69bf6f_0_265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УСЛОВИЯ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ВЕТВЛЕНИЯ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4" name="Google Shape;164;gd68b69bf6f_0_2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51775" y="2298887"/>
            <a:ext cx="4172700" cy="35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d68b69bf6f_0_26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6675" y="2771428"/>
            <a:ext cx="15621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d68b69bf6f_0_26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97638" y="4608590"/>
            <a:ext cx="14001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9e0180b492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89122" cy="2955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9e0180b492_0_2"/>
          <p:cNvSpPr/>
          <p:nvPr/>
        </p:nvSpPr>
        <p:spPr>
          <a:xfrm>
            <a:off x="8511800" y="419050"/>
            <a:ext cx="3675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9e0180b492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8160" cy="25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9e0180b492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39000" cy="69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9e0180b492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8160" cy="25668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9e0180b492_0_2"/>
          <p:cNvSpPr/>
          <p:nvPr/>
        </p:nvSpPr>
        <p:spPr>
          <a:xfrm>
            <a:off x="7701840" y="6388200"/>
            <a:ext cx="8994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9e0180b492_0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1400" cy="2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9e0180b492_0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6081" cy="2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9e0180b492_0_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Условия ветвления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9e0180b492_0_2"/>
          <p:cNvSpPr/>
          <p:nvPr/>
        </p:nvSpPr>
        <p:spPr>
          <a:xfrm>
            <a:off x="4375800" y="37908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УСЛОВИЯ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ВЕТВЛЕНИЯ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2" name="Google Shape;182;g9e0180b492_0_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6925" y="2110400"/>
            <a:ext cx="7994200" cy="34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d68b69bf6f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d68b69bf6f_0_165"/>
          <p:cNvSpPr/>
          <p:nvPr/>
        </p:nvSpPr>
        <p:spPr>
          <a:xfrm>
            <a:off x="3387420" y="531315"/>
            <a:ext cx="2330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d68b69bf6f_0_165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3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d68b69bf6f_0_165"/>
          <p:cNvSpPr/>
          <p:nvPr/>
        </p:nvSpPr>
        <p:spPr>
          <a:xfrm>
            <a:off x="3941280" y="6452280"/>
            <a:ext cx="1222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d68b69bf6f_0_165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68b69bf6f_0_165"/>
          <p:cNvSpPr/>
          <p:nvPr/>
        </p:nvSpPr>
        <p:spPr>
          <a:xfrm>
            <a:off x="3229313" y="4046400"/>
            <a:ext cx="2645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УСЛОВИЯ ВЕТВЛЕНИЯ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2020-01-18T08:52:17Z</dcterms:created>
  <dc:creator>Kirill Priyomko</dc:creator>
</cp:coreProperties>
</file>