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9144000"/>
  <p:notesSz cx="7559675" cy="10691800"/>
  <p:embeddedFontLst>
    <p:embeddedFont>
      <p:font typeface="Roboto Slab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g1d5VuYSBuFcNLJTd8rIQhHqTD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RobotoSlab-bold.fntdata"/><Relationship Id="rId10" Type="http://schemas.openxmlformats.org/officeDocument/2006/relationships/slide" Target="slides/slide6.xml"/><Relationship Id="rId21" Type="http://schemas.openxmlformats.org/officeDocument/2006/relationships/font" Target="fonts/RobotoSlab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38da742ee_0_144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538da742ee_0_144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538da742ee_0_144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0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10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c72aeed36_0_22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dc72aeed36_0_22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dc72aeed36_0_22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c72aeed36_0_44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dc72aeed36_0_44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gdc72aeed36_0_44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dc72aeed36_0_1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dc72aeed36_0_1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gdc72aeed36_0_1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a0a21d9c99_0_63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a0a21d9c99_0_63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ga0a21d9c99_0_63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c72aeed36_0_65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dc72aeed36_0_65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gdc72aeed36_0_65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38da742ee_0_72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538da742ee_0_72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Программи́ст</a:t>
            </a:r>
            <a:r>
              <a:rPr b="0" i="0" lang="ru-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— специалист, занимающийся непосредственной разработкой программного обеспечения для различного рода вычислительно-операционных систем.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p5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38da742ee_0_2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538da742ee_0_2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Программи́ст</a:t>
            </a:r>
            <a:r>
              <a:rPr b="0" i="0" lang="ru-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— специалист, занимающийся непосредственной разработкой программного обеспечения для различного рода вычислительно-операционных систем.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538da742ee_0_2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38da742ee_0_20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538da742ee_0_20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Программи́ст</a:t>
            </a:r>
            <a:r>
              <a:rPr b="0" i="0" lang="ru-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— специалист, занимающийся непосредственной разработкой программного обеспечения для различного рода вычислительно-операционных систем.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538da742ee_0_20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38da742ee_0_53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538da742ee_0_53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Программи́ст</a:t>
            </a:r>
            <a:r>
              <a:rPr b="0" i="0" lang="ru-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— специалист, занимающийся непосредственной разработкой программного обеспечения для различного рода вычислительно-операционных систем.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538da742ee_0_53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7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38da742ee_0_133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538da742ee_0_133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5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6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9.png"/><Relationship Id="rId5" Type="http://schemas.openxmlformats.org/officeDocument/2006/relationships/image" Target="../media/image15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8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8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6.png"/><Relationship Id="rId5" Type="http://schemas.openxmlformats.org/officeDocument/2006/relationships/image" Target="../media/image15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8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31.png"/><Relationship Id="rId5" Type="http://schemas.openxmlformats.org/officeDocument/2006/relationships/image" Target="../media/image15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8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7.png"/><Relationship Id="rId5" Type="http://schemas.openxmlformats.org/officeDocument/2006/relationships/image" Target="../media/image15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8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5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8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5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8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5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8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5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8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5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8" Type="http://schemas.openxmlformats.org/officeDocument/2006/relationships/image" Target="../media/image2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5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8" Type="http://schemas.openxmlformats.org/officeDocument/2006/relationships/image" Target="../media/image3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5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8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5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8" Type="http://schemas.openxmlformats.org/officeDocument/2006/relationships/image" Target="../media/image1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/>
          <p:nvPr/>
        </p:nvSpPr>
        <p:spPr>
          <a:xfrm>
            <a:off x="1092705" y="3916085"/>
            <a:ext cx="72330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ВВОДНОЕ ЗАНЯТИЕ. БАЗОВЫЕ ПОНЯТИЯ В ПРОГРАММИРОВАНИИ.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9-11 классы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Python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3296160" y="3391560"/>
            <a:ext cx="25980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занятие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36487" y="5177500"/>
            <a:ext cx="9461975" cy="8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g538da742ee_0_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538da742ee_0_144"/>
          <p:cNvSpPr/>
          <p:nvPr/>
        </p:nvSpPr>
        <p:spPr>
          <a:xfrm>
            <a:off x="8506075" y="419050"/>
            <a:ext cx="360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538da742ee_0_144"/>
          <p:cNvSpPr/>
          <p:nvPr/>
        </p:nvSpPr>
        <p:spPr>
          <a:xfrm>
            <a:off x="739080" y="1661040"/>
            <a:ext cx="6796800" cy="16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g538da742ee_0_1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538da742ee_0_1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538da742ee_0_1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538da742ee_0_144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g538da742ee_0_1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538da742ee_0_1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538da742ee_0_144"/>
          <p:cNvSpPr txBox="1"/>
          <p:nvPr/>
        </p:nvSpPr>
        <p:spPr>
          <a:xfrm>
            <a:off x="987552" y="2036064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g538da742ee_0_1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355525" y="5882550"/>
            <a:ext cx="1483915" cy="3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538da742ee_0_14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21700" y="1697754"/>
            <a:ext cx="6362698" cy="458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538da742ee_0_144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Тема: Вводное занятие. Обзор технологий. Базовые понятия</a:t>
            </a:r>
            <a:endParaRPr b="0" i="0" sz="18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6" name="Google Shape;216;g538da742ee_0_144"/>
          <p:cNvSpPr/>
          <p:nvPr/>
        </p:nvSpPr>
        <p:spPr>
          <a:xfrm>
            <a:off x="4375800" y="37908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ВВОДНОЕ ЗАНЯТИЕ. ОБЗОР ТЕХНОЛОГИЙ.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 БАЗОВЫЕ ПОНЯТИЯ.</a:t>
            </a:r>
            <a:endParaRPr b="0" i="0" sz="9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0"/>
          <p:cNvSpPr/>
          <p:nvPr/>
        </p:nvSpPr>
        <p:spPr>
          <a:xfrm>
            <a:off x="690120" y="1644264"/>
            <a:ext cx="6796800" cy="1613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0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0"/>
          <p:cNvSpPr/>
          <p:nvPr/>
        </p:nvSpPr>
        <p:spPr>
          <a:xfrm>
            <a:off x="8506075" y="419050"/>
            <a:ext cx="360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0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Тема: Вводное занятие. Обзор технологий. Базовые понятия</a:t>
            </a:r>
            <a:endParaRPr b="0" i="0" sz="18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32" name="Google Shape;232;p10"/>
          <p:cNvSpPr/>
          <p:nvPr/>
        </p:nvSpPr>
        <p:spPr>
          <a:xfrm>
            <a:off x="4375800" y="37908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ВВОДНОЕ ЗАНЯТИЕ. ОБЗОР ТЕХНОЛОГИЙ.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 БАЗОВЫЕ ПОНЯТИЯ.</a:t>
            </a:r>
            <a:endParaRPr b="0" i="0" sz="9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33" name="Google Shape;233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71400" y="2828119"/>
            <a:ext cx="23622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67150" y="2837644"/>
            <a:ext cx="330517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344775" y="4544119"/>
            <a:ext cx="4752975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gdc72aeed36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dc72aeed36_0_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dc72aeed36_0_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dc72aeed36_0_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dc72aeed36_0_2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gdc72aeed36_0_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dc72aeed36_0_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dc72aeed36_0_22"/>
          <p:cNvSpPr/>
          <p:nvPr/>
        </p:nvSpPr>
        <p:spPr>
          <a:xfrm>
            <a:off x="8506075" y="419050"/>
            <a:ext cx="360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dc72aeed36_0_22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Тема: Вводное занятие. Обзор технологий. Базовые понятия</a:t>
            </a:r>
            <a:endParaRPr b="0" i="0" sz="18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50" name="Google Shape;250;gdc72aeed36_0_22"/>
          <p:cNvSpPr/>
          <p:nvPr/>
        </p:nvSpPr>
        <p:spPr>
          <a:xfrm>
            <a:off x="4375800" y="37908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ВВОДНОЕ ЗАНЯТИЕ. ОБЗОР ТЕХНОЛОГИЙ.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 БАЗОВЫЕ ПОНЯТИЯ.</a:t>
            </a:r>
            <a:endParaRPr b="0" i="0" sz="9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51" name="Google Shape;251;gdc72aeed36_0_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24913" y="1959127"/>
            <a:ext cx="3894175" cy="160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dc72aeed36_0_2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466613" y="3675050"/>
            <a:ext cx="4210765" cy="257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gdc72aeed36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dc72aeed36_0_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dc72aeed36_0_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dc72aeed36_0_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dc72aeed36_0_44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gdc72aeed36_0_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dc72aeed36_0_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dc72aeed36_0_44"/>
          <p:cNvSpPr/>
          <p:nvPr/>
        </p:nvSpPr>
        <p:spPr>
          <a:xfrm>
            <a:off x="8506075" y="419050"/>
            <a:ext cx="360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dc72aeed36_0_44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Тема: Вводное занятие. Обзор технологий. Базовые понятия</a:t>
            </a:r>
            <a:endParaRPr b="0" i="0" sz="18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67" name="Google Shape;267;gdc72aeed36_0_44"/>
          <p:cNvSpPr/>
          <p:nvPr/>
        </p:nvSpPr>
        <p:spPr>
          <a:xfrm>
            <a:off x="4375800" y="37908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ВВОДНОЕ ЗАНЯТИЕ. ОБЗОР ТЕХНОЛОГИЙ.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 БАЗОВЫЕ ПОНЯТИЯ.</a:t>
            </a:r>
            <a:endParaRPr b="0" i="0" sz="9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68" name="Google Shape;268;gdc72aeed36_0_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90925" y="2754038"/>
            <a:ext cx="2313701" cy="242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dc72aeed36_0_4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5400" y="2936274"/>
            <a:ext cx="6150299" cy="329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gdc72aeed36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dc72aeed36_0_1"/>
          <p:cNvSpPr/>
          <p:nvPr/>
        </p:nvSpPr>
        <p:spPr>
          <a:xfrm>
            <a:off x="690120" y="1644264"/>
            <a:ext cx="6796800" cy="16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gdc72aeed36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gdc72aeed36_0_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gdc72aeed36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dc72aeed36_0_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gdc72aeed36_0_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gdc72aeed36_0_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dc72aeed36_0_1"/>
          <p:cNvSpPr/>
          <p:nvPr/>
        </p:nvSpPr>
        <p:spPr>
          <a:xfrm>
            <a:off x="8506075" y="419050"/>
            <a:ext cx="360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dc72aeed36_0_1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Тема: Вводное занятие. Обзор технологий. Базовые понятия</a:t>
            </a:r>
            <a:endParaRPr b="0" i="0" sz="18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85" name="Google Shape;285;gdc72aeed36_0_1"/>
          <p:cNvSpPr/>
          <p:nvPr/>
        </p:nvSpPr>
        <p:spPr>
          <a:xfrm>
            <a:off x="4375800" y="37908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ВВОДНОЕ ЗАНЯТИЕ. ОБЗОР ТЕХНОЛОГИЙ.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 БАЗОВЫЕ ПОНЯТИЯ.</a:t>
            </a:r>
            <a:endParaRPr b="0" i="0" sz="9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86" name="Google Shape;286;gdc72aeed36_0_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89675" y="2669564"/>
            <a:ext cx="3286125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gdc72aeed36_0_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375800" y="4082189"/>
            <a:ext cx="33528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ga0a21d9c99_0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ga0a21d9c99_0_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ga0a21d9c99_0_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ga0a21d9c99_0_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a0a21d9c99_0_63"/>
          <p:cNvSpPr/>
          <p:nvPr/>
        </p:nvSpPr>
        <p:spPr>
          <a:xfrm>
            <a:off x="4375800" y="37908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ВВОДНОЕ ЗАНЯТИЕ. ОБЗОР ТЕХНОЛОГИЙ.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 БАЗОВЫЕ ПОНЯТИЯ.</a:t>
            </a:r>
            <a:endParaRPr b="0" i="0" sz="9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98" name="Google Shape;298;ga0a21d9c99_0_63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ga0a21d9c99_0_6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ga0a21d9c99_0_6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ga0a21d9c99_0_63"/>
          <p:cNvSpPr/>
          <p:nvPr/>
        </p:nvSpPr>
        <p:spPr>
          <a:xfrm>
            <a:off x="8506075" y="419050"/>
            <a:ext cx="360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a0a21d9c99_0_63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Тема: Вводное занятие. Обзор технологий. Базовые понятия</a:t>
            </a:r>
            <a:endParaRPr b="0" i="0" sz="18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03" name="Google Shape;303;ga0a21d9c99_0_63"/>
          <p:cNvSpPr txBox="1"/>
          <p:nvPr/>
        </p:nvSpPr>
        <p:spPr>
          <a:xfrm>
            <a:off x="1140875" y="2998950"/>
            <a:ext cx="1999800" cy="26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1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Выведите на экран информацию о себе (имя, фамилию и возраст)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ga0a21d9c99_0_6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714838" y="2998939"/>
            <a:ext cx="1714325" cy="201333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a0a21d9c99_0_63"/>
          <p:cNvSpPr txBox="1"/>
          <p:nvPr/>
        </p:nvSpPr>
        <p:spPr>
          <a:xfrm>
            <a:off x="6101525" y="3083925"/>
            <a:ext cx="2141700" cy="26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2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Выведите на экран информацию о себе (имя, фамилию и возраст) на английском.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gdc72aeed36_0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gdc72aeed36_0_65"/>
          <p:cNvSpPr/>
          <p:nvPr/>
        </p:nvSpPr>
        <p:spPr>
          <a:xfrm>
            <a:off x="690120" y="1644264"/>
            <a:ext cx="6796800" cy="16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gdc72aeed36_0_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dc72aeed36_0_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dc72aeed36_0_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dc72aeed36_0_65"/>
          <p:cNvSpPr/>
          <p:nvPr/>
        </p:nvSpPr>
        <p:spPr>
          <a:xfrm>
            <a:off x="4375800" y="37908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ВВОДНОЕ ЗАНЯТИЕ. ОБЗОР ТЕХНОЛОГИЙ.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 БАЗОВЫЕ ПОНЯТИЯ.</a:t>
            </a:r>
            <a:endParaRPr b="0" i="0" sz="9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17" name="Google Shape;317;gdc72aeed36_0_65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gdc72aeed36_0_6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dc72aeed36_0_6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dc72aeed36_0_65"/>
          <p:cNvSpPr/>
          <p:nvPr/>
        </p:nvSpPr>
        <p:spPr>
          <a:xfrm>
            <a:off x="8506075" y="419050"/>
            <a:ext cx="360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dc72aeed36_0_65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Тема: Вводное занятие. Обзор технологий. Базовые понятия</a:t>
            </a:r>
            <a:endParaRPr b="0" i="0" sz="18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22" name="Google Shape;322;gdc72aeed36_0_6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75750" y="2430452"/>
            <a:ext cx="2647716" cy="3294936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gdc72aeed36_0_65"/>
          <p:cNvSpPr txBox="1"/>
          <p:nvPr/>
        </p:nvSpPr>
        <p:spPr>
          <a:xfrm>
            <a:off x="1242750" y="3119700"/>
            <a:ext cx="4533000" cy="26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3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Выведите на экран информацию о себе (имя, фамилию и возраст)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(Создайте 3 переменные для решения задачи).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g538da742ee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680" y="5519160"/>
            <a:ext cx="1514521" cy="72396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538da742ee_0_72"/>
          <p:cNvSpPr/>
          <p:nvPr/>
        </p:nvSpPr>
        <p:spPr>
          <a:xfrm>
            <a:off x="3387420" y="531315"/>
            <a:ext cx="23307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Python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538da742ee_0_72"/>
          <p:cNvSpPr/>
          <p:nvPr/>
        </p:nvSpPr>
        <p:spPr>
          <a:xfrm>
            <a:off x="3391560" y="4778640"/>
            <a:ext cx="23307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 занятие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538da742ee_0_72"/>
          <p:cNvSpPr/>
          <p:nvPr/>
        </p:nvSpPr>
        <p:spPr>
          <a:xfrm>
            <a:off x="3941280" y="6452280"/>
            <a:ext cx="1222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538da742ee_0_72"/>
          <p:cNvSpPr/>
          <p:nvPr/>
        </p:nvSpPr>
        <p:spPr>
          <a:xfrm>
            <a:off x="936180" y="1807705"/>
            <a:ext cx="72330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538da742ee_0_72"/>
          <p:cNvSpPr/>
          <p:nvPr/>
        </p:nvSpPr>
        <p:spPr>
          <a:xfrm>
            <a:off x="1092705" y="3916085"/>
            <a:ext cx="72330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ВВОДНОЕ ЗАНЯТИЕ. БАЗОВЫЕ ПОНЯТИЯ В ПРОГРАММИРОВАНИИ.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5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Тема: Вводное занятие. Обзор технологий. Базовые понятия</a:t>
            </a:r>
            <a:endParaRPr b="0" i="0" sz="18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0" name="Google Shape;90;p5"/>
          <p:cNvSpPr/>
          <p:nvPr/>
        </p:nvSpPr>
        <p:spPr>
          <a:xfrm>
            <a:off x="3390065" y="1695900"/>
            <a:ext cx="3869400" cy="16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Как думает компьютер?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/>
          <p:nvPr/>
        </p:nvSpPr>
        <p:spPr>
          <a:xfrm>
            <a:off x="720000" y="3456360"/>
            <a:ext cx="7824240" cy="136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61563" y="2301746"/>
            <a:ext cx="7232579" cy="38242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5"/>
          <p:cNvSpPr/>
          <p:nvPr/>
        </p:nvSpPr>
        <p:spPr>
          <a:xfrm>
            <a:off x="4375800" y="37908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ВВОДНОЕ ЗАНЯТИЕ. ОБЗОР ТЕХНОЛОГИЙ.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 БАЗОВЫЕ ПОНЯТИЯ.</a:t>
            </a:r>
            <a:endParaRPr b="0" i="0" sz="9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538da742ee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538da742ee_0_2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g538da742ee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538da742ee_0_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538da742ee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538da742ee_0_2"/>
          <p:cNvSpPr/>
          <p:nvPr/>
        </p:nvSpPr>
        <p:spPr>
          <a:xfrm>
            <a:off x="720000" y="3456360"/>
            <a:ext cx="7824300" cy="13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538da742ee_0_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g538da742ee_0_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538da742ee_0_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538da742ee_0_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538775" y="2051251"/>
            <a:ext cx="4186751" cy="369117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538da742ee_0_2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Тема: Вводное занятие. Обзор технологий. Базовые понятия</a:t>
            </a:r>
            <a:endParaRPr b="0" i="0" sz="18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6" name="Google Shape;116;g538da742ee_0_2"/>
          <p:cNvSpPr/>
          <p:nvPr/>
        </p:nvSpPr>
        <p:spPr>
          <a:xfrm>
            <a:off x="4375800" y="37908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ВВОДНОЕ ЗАНЯТИЕ. ОБЗОР ТЕХНОЛОГИЙ.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 БАЗОВЫЕ ПОНЯТИЯ.</a:t>
            </a:r>
            <a:endParaRPr b="0" i="0" sz="9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g538da742ee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538da742ee_0_20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g538da742ee_0_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538da742ee_0_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538da742ee_0_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538da742ee_0_20"/>
          <p:cNvSpPr/>
          <p:nvPr/>
        </p:nvSpPr>
        <p:spPr>
          <a:xfrm>
            <a:off x="720000" y="3456360"/>
            <a:ext cx="7824300" cy="13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538da742ee_0_2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g538da742ee_0_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538da742ee_0_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538da742ee_0_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20073" y="2278875"/>
            <a:ext cx="5423174" cy="355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538da742ee_0_20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Тема: Вводное занятие. Обзор технологий. Базовые понятия</a:t>
            </a:r>
            <a:endParaRPr b="0" i="0" sz="18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3" name="Google Shape;133;g538da742ee_0_20"/>
          <p:cNvSpPr/>
          <p:nvPr/>
        </p:nvSpPr>
        <p:spPr>
          <a:xfrm>
            <a:off x="4375800" y="37908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ВВОДНОЕ ЗАНЯТИЕ. ОБЗОР ТЕХНОЛОГИЙ.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 БАЗОВЫЕ ПОНЯТИЯ.</a:t>
            </a:r>
            <a:endParaRPr b="0" i="0" sz="9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g538da742ee_0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538da742ee_0_53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g538da742ee_0_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538da742ee_0_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538da742ee_0_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538da742ee_0_53"/>
          <p:cNvSpPr/>
          <p:nvPr/>
        </p:nvSpPr>
        <p:spPr>
          <a:xfrm>
            <a:off x="720000" y="3456360"/>
            <a:ext cx="7824300" cy="13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538da742ee_0_53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g538da742ee_0_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538da742ee_0_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538da742ee_0_5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08775" y="1806775"/>
            <a:ext cx="6726426" cy="432414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538da742ee_0_53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Тема: Вводное занятие. Обзор технологий. Базовые понятия</a:t>
            </a:r>
            <a:endParaRPr b="0" i="0" sz="18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0" name="Google Shape;150;g538da742ee_0_53"/>
          <p:cNvSpPr/>
          <p:nvPr/>
        </p:nvSpPr>
        <p:spPr>
          <a:xfrm>
            <a:off x="4375800" y="37908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ВВОДНОЕ ЗАНЯТИЕ. ОБЗОР ТЕХНОЛОГИЙ.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 БАЗОВЫЕ ПОНЯТИЯ.</a:t>
            </a:r>
            <a:endParaRPr b="0" i="0" sz="9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6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739074" y="1850725"/>
            <a:ext cx="78243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— это навыки чтения и написания программного кода.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6"/>
          <p:cNvSpPr/>
          <p:nvPr/>
        </p:nvSpPr>
        <p:spPr>
          <a:xfrm>
            <a:off x="739075" y="2401506"/>
            <a:ext cx="78243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 настоящее время существует множество языков программирования, которые отличаются как по способу выполнения и запуска программ, так и удобства написания программного кода.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52925" y="3554864"/>
            <a:ext cx="7553150" cy="313456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6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Тема: Вводное занятие. Обзор технологий. Базовые понятия</a:t>
            </a:r>
            <a:endParaRPr b="0" i="0" sz="18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8" name="Google Shape;168;p6"/>
          <p:cNvSpPr/>
          <p:nvPr/>
        </p:nvSpPr>
        <p:spPr>
          <a:xfrm>
            <a:off x="4375800" y="37908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ВВОДНОЕ ЗАНЯТИЕ. ОБЗОР ТЕХНОЛОГИЙ.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 БАЗОВЫЕ ПОНЯТИЯ.</a:t>
            </a:r>
            <a:endParaRPr b="1" i="0" sz="9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7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7"/>
          <p:cNvSpPr/>
          <p:nvPr/>
        </p:nvSpPr>
        <p:spPr>
          <a:xfrm>
            <a:off x="739080" y="1661040"/>
            <a:ext cx="6796800" cy="1613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7"/>
          <p:cNvSpPr txBox="1"/>
          <p:nvPr/>
        </p:nvSpPr>
        <p:spPr>
          <a:xfrm>
            <a:off x="987552" y="203606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7"/>
          <p:cNvSpPr txBox="1"/>
          <p:nvPr/>
        </p:nvSpPr>
        <p:spPr>
          <a:xfrm>
            <a:off x="513400" y="2405400"/>
            <a:ext cx="3168600" cy="26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 за язык python?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Python - это язык программирования общего назначения, нацеленный в первую очередь на повышение продуктивности самого программиста, нежели кода, который он пишет. На Python можно написать практически что угодно (веб-/настольные приложения, игры, скрипты по автоматизации, комплексные системы расчёта, системы управления жизнеобеспечением и многое многое другое) без ощутимых проблем.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88225" y="2629938"/>
            <a:ext cx="4793262" cy="26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7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Тема: Вводное занятие. Обзор технологий. Базовые понятия</a:t>
            </a:r>
            <a:endParaRPr b="0" i="0" sz="18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4375800" y="37908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ВВОДНОЕ ЗАНЯТИЕ. ОБЗОР ТЕХНОЛОГИЙ.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 БАЗОВЫЕ ПОНЯТИЯ.</a:t>
            </a:r>
            <a:endParaRPr b="0" i="0" sz="9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g538da742ee_0_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680" y="5519160"/>
            <a:ext cx="1514521" cy="72396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538da742ee_0_133"/>
          <p:cNvSpPr/>
          <p:nvPr/>
        </p:nvSpPr>
        <p:spPr>
          <a:xfrm>
            <a:off x="3387420" y="531315"/>
            <a:ext cx="23307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Python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538da742ee_0_133"/>
          <p:cNvSpPr/>
          <p:nvPr/>
        </p:nvSpPr>
        <p:spPr>
          <a:xfrm>
            <a:off x="3391560" y="4778640"/>
            <a:ext cx="23307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 занятие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538da742ee_0_133"/>
          <p:cNvSpPr/>
          <p:nvPr/>
        </p:nvSpPr>
        <p:spPr>
          <a:xfrm>
            <a:off x="3941280" y="6452280"/>
            <a:ext cx="1222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538da742ee_0_133"/>
          <p:cNvSpPr/>
          <p:nvPr/>
        </p:nvSpPr>
        <p:spPr>
          <a:xfrm>
            <a:off x="936180" y="1807705"/>
            <a:ext cx="72330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538da742ee_0_133"/>
          <p:cNvSpPr/>
          <p:nvPr/>
        </p:nvSpPr>
        <p:spPr>
          <a:xfrm>
            <a:off x="1092705" y="3916085"/>
            <a:ext cx="72330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ВВОДНОЕ ЗАНЯТИЕ. БАЗОВЫЕ ПОНЯТИЯ В ПРОГРАММИРОВАНИИ.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2012-07-30T23:42:41Z</dcterms:created>
</cp:coreProperties>
</file>