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7559675" cy="10691800"/>
  <p:embeddedFontLst>
    <p:embeddedFont>
      <p:font typeface="Roboto Slab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jz5FBBGNRx0FpygHHYG/6mNxzV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Slab-bold.fntdata"/><Relationship Id="rId10" Type="http://schemas.openxmlformats.org/officeDocument/2006/relationships/slide" Target="slides/slide6.xml"/><Relationship Id="rId21" Type="http://schemas.openxmlformats.org/officeDocument/2006/relationships/font" Target="fonts/RobotoSlab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0b70fa304_0_17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a0b70fa304_0_17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3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9df5fb72a_0_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99df5fb72a_0_2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a5ae44778_0_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da5ae44778_0_0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9df5fb72a_1_18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99df5fb72a_1_18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c7f49a79e_0_68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dc7f49a79e_0_68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gdc7f49a79e_0_68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c3929e480_0_0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ec3929e480_0_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ec3929e480_0_0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a5ae44778_0_7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da5ae44778_0_72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9df5fb72a_1_58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99df5fb72a_1_58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9df5fb72a_0_29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99df5fb72a_0_29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9df5fb72a_0_47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99df5fb72a_0_47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9df5fb72a_0_65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99df5fb72a_0_65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dece19b3e_0_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9dece19b3e_0_0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2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33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21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32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/>
          <p:nvPr/>
        </p:nvSpPr>
        <p:spPr>
          <a:xfrm>
            <a:off x="2579288" y="4046400"/>
            <a:ext cx="4502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ПЕРЕМЕННЫЕ И ВЫРАЖЕНИЯ</a:t>
            </a:r>
            <a:endParaRPr b="1" i="0" sz="20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3296160" y="3391560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6487" y="5253700"/>
            <a:ext cx="9461975" cy="8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ga0b70fa304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a0b70fa304_0_17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a0b70fa304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a0b70fa304_0_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a0b70fa304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a0b70fa304_0_1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ga0b70fa304_0_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a0b70fa304_0_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a0b70fa304_0_17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Переменные и выражения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a0b70fa304_0_17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ПЕРЕМЕННЫЕ И 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ВЫРАЖЕНИЯ.</a:t>
            </a:r>
            <a:endParaRPr b="0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5" name="Google Shape;215;ga0b70fa304_0_17"/>
          <p:cNvSpPr txBox="1"/>
          <p:nvPr/>
        </p:nvSpPr>
        <p:spPr>
          <a:xfrm>
            <a:off x="921475" y="2102575"/>
            <a:ext cx="7465800" cy="26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Приоритет операций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Возведение в степень (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Унарный минус (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 Используется для получения, например, противоположного числа.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Умножение, деление (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/ % //</a:t>
            </a: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Сложение и вычитание (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 -</a:t>
            </a: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Операции сравнения (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&lt;= &lt; &gt; &gt;=</a:t>
            </a: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Операции равенства (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== !=</a:t>
            </a: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Операции присваивания (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операции (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or and</a:t>
            </a: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ga0b70fa304_0_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28225" y="5234125"/>
            <a:ext cx="6852300" cy="8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a0b70fa304_0_17"/>
          <p:cNvSpPr txBox="1"/>
          <p:nvPr/>
        </p:nvSpPr>
        <p:spPr>
          <a:xfrm>
            <a:off x="1004600" y="4810850"/>
            <a:ext cx="72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"/>
          <p:cNvSpPr/>
          <p:nvPr/>
        </p:nvSpPr>
        <p:spPr>
          <a:xfrm>
            <a:off x="8506080" y="432432"/>
            <a:ext cx="477432" cy="29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"/>
          <p:cNvSpPr/>
          <p:nvPr/>
        </p:nvSpPr>
        <p:spPr>
          <a:xfrm>
            <a:off x="868950" y="116085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Переменные и выражения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ПЕРЕМЕННЫЕ И 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ВЫРАЖЕНИЯ.</a:t>
            </a:r>
            <a:endParaRPr b="0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33" name="Google Shape;233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4825" y="2041700"/>
            <a:ext cx="6387024" cy="40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99df5fb72a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99df5fb72a_0_2"/>
          <p:cNvSpPr/>
          <p:nvPr/>
        </p:nvSpPr>
        <p:spPr>
          <a:xfrm>
            <a:off x="3387420" y="531315"/>
            <a:ext cx="23307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99df5fb72a_0_2"/>
          <p:cNvSpPr/>
          <p:nvPr/>
        </p:nvSpPr>
        <p:spPr>
          <a:xfrm>
            <a:off x="3391560" y="4778640"/>
            <a:ext cx="2330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99df5fb72a_0_2"/>
          <p:cNvSpPr/>
          <p:nvPr/>
        </p:nvSpPr>
        <p:spPr>
          <a:xfrm>
            <a:off x="3941280" y="6452280"/>
            <a:ext cx="1222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99df5fb72a_0_2"/>
          <p:cNvSpPr/>
          <p:nvPr/>
        </p:nvSpPr>
        <p:spPr>
          <a:xfrm>
            <a:off x="936180" y="1807705"/>
            <a:ext cx="72330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99df5fb72a_0_2"/>
          <p:cNvSpPr/>
          <p:nvPr/>
        </p:nvSpPr>
        <p:spPr>
          <a:xfrm>
            <a:off x="2916550" y="3849650"/>
            <a:ext cx="37542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ПЕРЕМЕННЫЕ И ВЫРАЖЕНИЯ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gda5ae4477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da5ae44778_0_0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gda5ae4477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da5ae44778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da5ae4477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da5ae44778_0_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gda5ae44778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da5ae44778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da5ae44778_0_0"/>
          <p:cNvSpPr txBox="1"/>
          <p:nvPr/>
        </p:nvSpPr>
        <p:spPr>
          <a:xfrm>
            <a:off x="1157775" y="2860988"/>
            <a:ext cx="32994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400" u="none" cap="none" strike="noStrike">
                <a:solidFill>
                  <a:srgbClr val="4D4D4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Напишите программу, которая считывает с клавиатуры одно за другим два целых числа и выводит их сумму.</a:t>
            </a:r>
            <a:endParaRPr b="0" i="0" sz="1400" u="none" cap="none" strike="noStrike">
              <a:solidFill>
                <a:srgbClr val="4D4D4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D4D4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4D4D4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* вместо целых чисел пользователь вводит дробные</a:t>
            </a:r>
            <a:endParaRPr b="0" i="0" sz="1400" u="none" cap="none" strike="noStrike">
              <a:solidFill>
                <a:srgbClr val="4D4D4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da5ae44778_0_0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Переменные и выражения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da5ae44778_0_0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ПЕРЕМЕННЫЕ И 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ВЫРАЖЕНИЯ.</a:t>
            </a:r>
            <a:endParaRPr b="0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9" name="Google Shape;259;gda5ae44778_0_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gda5ae44778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30637" y="2598350"/>
            <a:ext cx="2502975" cy="25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g99df5fb72a_1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99df5fb72a_1_18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g99df5fb72a_1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99df5fb72a_1_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99df5fb72a_1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99df5fb72a_1_1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g99df5fb72a_1_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99df5fb72a_1_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99df5fb72a_1_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75803" y="2053979"/>
            <a:ext cx="3953300" cy="39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99df5fb72a_1_1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Переменные и выражения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99df5fb72a_1_18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ПЕРЕМЕННЫЕ И 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ВЫРАЖЕНИЯ.</a:t>
            </a:r>
            <a:endParaRPr b="0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6" name="Google Shape;276;g99df5fb72a_1_18"/>
          <p:cNvSpPr txBox="1"/>
          <p:nvPr/>
        </p:nvSpPr>
        <p:spPr>
          <a:xfrm>
            <a:off x="899400" y="3066475"/>
            <a:ext cx="29886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Задание 2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Напишите программу, которая сначала считывает фразу, затем выводит эту фразу 3 раза, разделяя фразу пробелами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(в итоге должна получится 1 строка)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gdc7f49a79e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dc7f49a79e_0_68"/>
          <p:cNvSpPr/>
          <p:nvPr/>
        </p:nvSpPr>
        <p:spPr>
          <a:xfrm>
            <a:off x="690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gdc7f49a79e_0_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dc7f49a79e_0_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dc7f49a79e_0_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dc7f49a79e_0_6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gdc7f49a79e_0_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dc7f49a79e_0_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dc7f49a79e_0_68"/>
          <p:cNvSpPr/>
          <p:nvPr/>
        </p:nvSpPr>
        <p:spPr>
          <a:xfrm>
            <a:off x="8506075" y="419050"/>
            <a:ext cx="360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dc7f49a79e_0_68"/>
          <p:cNvSpPr txBox="1"/>
          <p:nvPr/>
        </p:nvSpPr>
        <p:spPr>
          <a:xfrm>
            <a:off x="736925" y="2625650"/>
            <a:ext cx="28509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3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“Попугай наоборот”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программу, которая сначала считывает три фразы по очереди, а потом воспроизводит их в обратной последовательности, каждую на отдельной строчке.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gdc7f49a79e_0_6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10800000">
            <a:off x="4701100" y="2425950"/>
            <a:ext cx="3702250" cy="37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dc7f49a79e_0_6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Переменные и выражения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dc7f49a79e_0_68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ПЕРЕМЕННЫЕ И 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ВЫРАЖЕНИЯ.</a:t>
            </a:r>
            <a:endParaRPr b="0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gec3929e48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ec3929e480_0_0"/>
          <p:cNvSpPr/>
          <p:nvPr/>
        </p:nvSpPr>
        <p:spPr>
          <a:xfrm>
            <a:off x="5169395" y="1473852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gec3929e48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ec3929e480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ec3929e48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ec3929e480_0_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gec3929e480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ec3929e480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ec3929e480_0_0"/>
          <p:cNvSpPr/>
          <p:nvPr/>
        </p:nvSpPr>
        <p:spPr>
          <a:xfrm>
            <a:off x="8506075" y="419050"/>
            <a:ext cx="360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ec3929e480_0_0"/>
          <p:cNvSpPr txBox="1"/>
          <p:nvPr/>
        </p:nvSpPr>
        <p:spPr>
          <a:xfrm>
            <a:off x="4710863" y="2191013"/>
            <a:ext cx="2850900" cy="3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4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“Стоимость поездки”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программу, которая позволит понять, сколько необходимо заплатить за поездку на  электросамокате. Сначала пользователь вводит количество метров, затем расход (кол-во энергии на 1 метр). Формула для расчёта стоимости поездки: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ec3929e480_0_0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Переменные и выражения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ec3929e480_0_0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ПЕРЕМЕННЫЕ И 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ВЫРАЖЕНИЯ.</a:t>
            </a:r>
            <a:endParaRPr b="0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12" name="Google Shape;312;gec3929e480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98900" y="4956652"/>
            <a:ext cx="35718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ec3929e480_0_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33975" y="2670188"/>
            <a:ext cx="2850495" cy="2478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936180" y="1807705"/>
            <a:ext cx="72330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3068950" y="4002050"/>
            <a:ext cx="37542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ПЕРЕМЕННЫЕ И ВЫРАЖЕНИЯ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gda5ae44778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da5ae44778_0_72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da5ae44778_0_72"/>
          <p:cNvSpPr/>
          <p:nvPr/>
        </p:nvSpPr>
        <p:spPr>
          <a:xfrm>
            <a:off x="873480" y="1591865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gda5ae44778_0_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da5ae44778_0_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da5ae44778_0_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da5ae44778_0_7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gda5ae44778_0_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da5ae44778_0_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da5ae44778_0_72"/>
          <p:cNvSpPr txBox="1"/>
          <p:nvPr/>
        </p:nvSpPr>
        <p:spPr>
          <a:xfrm>
            <a:off x="2951850" y="2959100"/>
            <a:ext cx="5631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Любая программа, написанная на языке программирования – это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реализация алгоритма.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Алгори́тм — конечная совокупность точно заданных правил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решения произвольного класса задач или набор инструкций,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описывающих порядок действий исполнителя для решения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некоторой задачи.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Другими словами, алгоритм – это последовательность команд.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Алгоритм можно реализовать на разных языках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программирования, но суть алгоритма остаётся неизменной.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gda5ae44778_0_7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3675" y="2792665"/>
            <a:ext cx="2219660" cy="316643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da5ae44778_0_7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Переменные и выражения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da5ae44778_0_72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ПЕРЕМЕННЫЕ И 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ВЫРАЖЕНИЯ.</a:t>
            </a:r>
            <a:endParaRPr b="0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/>
          <p:nvPr/>
        </p:nvSpPr>
        <p:spPr>
          <a:xfrm>
            <a:off x="8506080" y="432432"/>
            <a:ext cx="477432" cy="29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Переменные и выражения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ПЕРЕМЕННЫЕ И 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ВЫРАЖЕНИЯ.</a:t>
            </a:r>
            <a:endParaRPr b="0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3550" y="2533899"/>
            <a:ext cx="6150299" cy="32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39625" y="2351375"/>
            <a:ext cx="2313701" cy="24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99df5fb72a_1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99df5fb72a_1_58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99df5fb72a_1_58"/>
          <p:cNvSpPr/>
          <p:nvPr/>
        </p:nvSpPr>
        <p:spPr>
          <a:xfrm>
            <a:off x="873480" y="1591865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g99df5fb72a_1_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99df5fb72a_1_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99df5fb72a_1_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99df5fb72a_1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99df5fb72a_1_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99df5fb72a_1_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99df5fb72a_1_5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Переменные и выражения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99df5fb72a_1_58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ПЕРЕМЕННЫЕ И 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ВЫРАЖЕНИЯ.</a:t>
            </a:r>
            <a:endParaRPr b="0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31" name="Google Shape;131;g99df5fb72a_1_5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1850" y="4093290"/>
            <a:ext cx="573405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99df5fb72a_1_5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05475" y="4395940"/>
            <a:ext cx="13906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99df5fb72a_1_5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300413" y="1947415"/>
            <a:ext cx="25431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99df5fb72a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99df5fb72a_0_29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99df5fb72a_0_29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99df5fb72a_0_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99df5fb72a_0_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99df5fb72a_0_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99df5fb72a_0_2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g99df5fb72a_0_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99df5fb72a_0_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99df5fb72a_0_29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Переменные и выражения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99df5fb72a_0_29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ПЕРЕМЕННЫЕ И 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ВЫРАЖЕНИЯ.</a:t>
            </a:r>
            <a:endParaRPr b="0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49" name="Google Shape;149;g99df5fb72a_0_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8000" y="4191352"/>
            <a:ext cx="779145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99df5fb72a_0_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556705" y="1748737"/>
            <a:ext cx="2258750" cy="2098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g99df5fb72a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99df5fb72a_0_47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99df5fb72a_0_47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g99df5fb72a_0_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99df5fb72a_0_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99df5fb72a_0_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99df5fb72a_0_4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99df5fb72a_0_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99df5fb72a_0_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99df5fb72a_0_4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8000" y="3225240"/>
            <a:ext cx="6972300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99df5fb72a_0_47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Переменные и выражения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99df5fb72a_0_47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ПЕРЕМЕННЫЕ И 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ВЫРАЖЕНИЯ.</a:t>
            </a:r>
            <a:endParaRPr b="0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99df5fb72a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99df5fb72a_0_65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99df5fb72a_0_65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g99df5fb72a_0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99df5fb72a_0_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99df5fb72a_0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99df5fb72a_0_6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99df5fb72a_0_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99df5fb72a_0_6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99df5fb72a_0_6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41538" y="5395828"/>
            <a:ext cx="51149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99df5fb72a_0_6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9375" y="2153832"/>
            <a:ext cx="7399274" cy="286957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99df5fb72a_0_6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Переменные и выражения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99df5fb72a_0_65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ПЕРЕМЕННЫЕ И 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ВЫРАЖЕНИЯ.</a:t>
            </a:r>
            <a:endParaRPr b="0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9dece19b3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89479" cy="29592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9dece19b3e_0_0"/>
          <p:cNvSpPr/>
          <p:nvPr/>
        </p:nvSpPr>
        <p:spPr>
          <a:xfrm>
            <a:off x="8511910" y="413477"/>
            <a:ext cx="374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9dece19b3e_0_0"/>
          <p:cNvSpPr/>
          <p:nvPr/>
        </p:nvSpPr>
        <p:spPr>
          <a:xfrm>
            <a:off x="720000" y="2016000"/>
            <a:ext cx="6796200" cy="1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g9dece19b3e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8520" cy="257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9dece19b3e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39360" cy="69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9dece19b3e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8520" cy="25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9dece19b3e_0_0"/>
          <p:cNvSpPr/>
          <p:nvPr/>
        </p:nvSpPr>
        <p:spPr>
          <a:xfrm>
            <a:off x="7701840" y="6388200"/>
            <a:ext cx="8997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g9dece19b3e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1758" cy="2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9dece19b3e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6439" cy="21455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9dece19b3e_0_0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Переменные и выражения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9dece19b3e_0_0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ПЕРЕМЕННЫЕ И 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ВЫРАЖЕНИЯ.</a:t>
            </a:r>
            <a:endParaRPr b="0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99" name="Google Shape;199;g9dece19b3e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7363" y="1981350"/>
            <a:ext cx="7281476" cy="16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9dece19b3e_0_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206413" y="4062650"/>
            <a:ext cx="2246818" cy="24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2020-01-18T08:52:17Z</dcterms:created>
  <dc:creator>Kirill Priyomko</dc:creator>
</cp:coreProperties>
</file>