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7559675" cy="10691800"/>
  <p:embeddedFontLst>
    <p:embeddedFont>
      <p:font typeface="Roboto Slab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PmIAfpTF9TFdq4F2nY55QQMk7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Slab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c33c245de_0_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c33c245de_0_2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9df5fb72a_0_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99df5fb72a_0_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c33c245de_0_67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ec33c245de_0_67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c33c245de_0_133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ec33c245de_0_133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c33c245de_0_201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ec33c245de_0_201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c33c245de_0_269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gec33c245de_0_269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ae4e06cb6_0_31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dae4e06cb6_0_31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a3d014ba56_0_147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ga3d014ba56_0_147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0abd7d744_0_103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a0abd7d744_0_103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3d014ba56_0_105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a3d014ba56_0_105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3d014ba56_0_5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a3d014ba56_0_5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3d014ba56_0_127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a3d014ba56_0_127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3d014ba56_0_2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a3d014ba56_0_20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3d014ba56_0_33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a3d014ba56_0_33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3d014ba56_0_46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a3d014ba56_0_46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31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0.jp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8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24.jp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26.jp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/>
          <p:nvPr/>
        </p:nvSpPr>
        <p:spPr>
          <a:xfrm>
            <a:off x="3127938" y="3960675"/>
            <a:ext cx="29349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ЦИКЛЫ В PYTHON. </a:t>
            </a: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&amp; FOR.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3296160" y="3391560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4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6487" y="5329900"/>
            <a:ext cx="9461975" cy="8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gec33c245de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164"/>
            <a:ext cx="9144001" cy="4842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ec33c245de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ec33c245de_0_2"/>
          <p:cNvSpPr/>
          <p:nvPr/>
        </p:nvSpPr>
        <p:spPr>
          <a:xfrm>
            <a:off x="8507875" y="427650"/>
            <a:ext cx="4977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gec33c245de_0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ec33c245de_0_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ec33c245de_0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ec33c245de_0_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gec33c245de_0_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ec33c245de_0_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ec33c245de_0_2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ЦИКЛЫ В PYTHON.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WHILE &amp; FOR.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7" name="Google Shape;207;gec33c245de_0_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Циклы в Python. While &amp; for.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99df5fb72a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99df5fb72a_0_2"/>
          <p:cNvSpPr/>
          <p:nvPr/>
        </p:nvSpPr>
        <p:spPr>
          <a:xfrm>
            <a:off x="3387420" y="531315"/>
            <a:ext cx="23307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99df5fb72a_0_2"/>
          <p:cNvSpPr/>
          <p:nvPr/>
        </p:nvSpPr>
        <p:spPr>
          <a:xfrm>
            <a:off x="3391560" y="4778640"/>
            <a:ext cx="2330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4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99df5fb72a_0_2"/>
          <p:cNvSpPr/>
          <p:nvPr/>
        </p:nvSpPr>
        <p:spPr>
          <a:xfrm>
            <a:off x="3941280" y="6452280"/>
            <a:ext cx="1222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99df5fb72a_0_2"/>
          <p:cNvSpPr/>
          <p:nvPr/>
        </p:nvSpPr>
        <p:spPr>
          <a:xfrm>
            <a:off x="936180" y="1807705"/>
            <a:ext cx="72330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99df5fb72a_0_2"/>
          <p:cNvSpPr/>
          <p:nvPr/>
        </p:nvSpPr>
        <p:spPr>
          <a:xfrm>
            <a:off x="3127938" y="3960675"/>
            <a:ext cx="29349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ЦИКЛЫ В PYTHON. </a:t>
            </a: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&amp; FOR.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c33c245de_0_67"/>
          <p:cNvSpPr txBox="1"/>
          <p:nvPr/>
        </p:nvSpPr>
        <p:spPr>
          <a:xfrm>
            <a:off x="1125975" y="3025325"/>
            <a:ext cx="20502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Реализуйте программу  “обратный отсчёт” с помощью цикла for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gec33c245de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ec33c245de_0_67"/>
          <p:cNvSpPr/>
          <p:nvPr/>
        </p:nvSpPr>
        <p:spPr>
          <a:xfrm>
            <a:off x="8506080" y="4179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gec33c245de_0_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ec33c245de_0_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ec33c245de_0_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ec33c245de_0_6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ec33c245de_0_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ec33c245de_0_6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ec33c245de_0_6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65600" y="2202163"/>
            <a:ext cx="4418528" cy="37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ec33c245de_0_67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ЦИКЛЫ В PYTHON.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WHILE &amp; FOR.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3" name="Google Shape;233;gec33c245de_0_67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Циклы в Python. While &amp; for.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ec33c245de_0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ec33c245de_0_133"/>
          <p:cNvSpPr/>
          <p:nvPr/>
        </p:nvSpPr>
        <p:spPr>
          <a:xfrm>
            <a:off x="8506080" y="4179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gec33c245de_0_1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ec33c245de_0_1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ec33c245de_0_1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ec33c245de_0_13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gec33c245de_0_1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ec33c245de_0_1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ec33c245de_0_1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37925" y="2277750"/>
            <a:ext cx="171450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ec33c245de_0_133"/>
          <p:cNvSpPr txBox="1"/>
          <p:nvPr/>
        </p:nvSpPr>
        <p:spPr>
          <a:xfrm>
            <a:off x="577425" y="2322325"/>
            <a:ext cx="37605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Задание 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Напечатайте столбец таблицы умножения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(номер столбца по вариантам)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ec33c245de_0_133"/>
          <p:cNvSpPr txBox="1"/>
          <p:nvPr/>
        </p:nvSpPr>
        <p:spPr>
          <a:xfrm>
            <a:off x="577425" y="4060425"/>
            <a:ext cx="37605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Задание 3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Напечатайте столбец таблицы умножения, где номер столбца выбирает пользователь.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gec33c245de_0_1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78325" y="2171875"/>
            <a:ext cx="2561125" cy="340263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ec33c245de_0_133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ЦИКЛЫ В PYTHON.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WHILE &amp; FOR.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1" name="Google Shape;251;gec33c245de_0_133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Циклы в Python. While &amp; for.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gec33c245de_0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ec33c245de_0_201"/>
          <p:cNvSpPr/>
          <p:nvPr/>
        </p:nvSpPr>
        <p:spPr>
          <a:xfrm>
            <a:off x="8506080" y="4179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gec33c245de_0_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ec33c245de_0_2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ec33c245de_0_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ec33c245de_0_20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gec33c245de_0_2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ec33c245de_0_20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ec33c245de_0_201"/>
          <p:cNvSpPr txBox="1"/>
          <p:nvPr/>
        </p:nvSpPr>
        <p:spPr>
          <a:xfrm>
            <a:off x="2427125" y="2310375"/>
            <a:ext cx="23976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Задание 4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Напечатайте всю таблицу умножения в один столбце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gec33c245de_0_20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6913" y="1911623"/>
            <a:ext cx="1367475" cy="46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ec33c245de_0_201"/>
          <p:cNvSpPr txBox="1"/>
          <p:nvPr/>
        </p:nvSpPr>
        <p:spPr>
          <a:xfrm>
            <a:off x="2560750" y="4348038"/>
            <a:ext cx="23976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Задание 5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Напечатайте всю таблицу умножения в два столбца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gec33c245de_0_20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86275" y="1697750"/>
            <a:ext cx="3067041" cy="430200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ec33c245de_0_201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ЦИКЛЫ В PYTHON.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WHILE &amp; FOR.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69" name="Google Shape;269;gec33c245de_0_20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Циклы в Python. While &amp; for.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c33c245de_0_269"/>
          <p:cNvSpPr txBox="1"/>
          <p:nvPr/>
        </p:nvSpPr>
        <p:spPr>
          <a:xfrm>
            <a:off x="1079225" y="2357613"/>
            <a:ext cx="23976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Задание 6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Сделаем нашу таблицу красивой). В таблице должно быть 2 колонки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gec33c245de_0_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ec33c245de_0_269"/>
          <p:cNvSpPr/>
          <p:nvPr/>
        </p:nvSpPr>
        <p:spPr>
          <a:xfrm>
            <a:off x="8506080" y="4179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gec33c245de_0_2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ec33c245de_0_2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ec33c245de_0_2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ec33c245de_0_26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gec33c245de_0_2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ec33c245de_0_26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ec33c245de_0_26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16425" y="1862125"/>
            <a:ext cx="4791450" cy="430200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ec33c245de_0_269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ЦИКЛЫ В PYTHON.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WHILE &amp; FOR.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85" name="Google Shape;285;gec33c245de_0_269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Циклы в Python. While &amp; for.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gdae4e06cb6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dae4e06cb6_0_31"/>
          <p:cNvSpPr/>
          <p:nvPr/>
        </p:nvSpPr>
        <p:spPr>
          <a:xfrm>
            <a:off x="8528255" y="427657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gdae4e06cb6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dae4e06cb6_0_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dae4e06cb6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dae4e06cb6_0_3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gdae4e06cb6_0_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dae4e06cb6_0_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dae4e06cb6_0_31"/>
          <p:cNvSpPr txBox="1"/>
          <p:nvPr/>
        </p:nvSpPr>
        <p:spPr>
          <a:xfrm>
            <a:off x="797650" y="2728725"/>
            <a:ext cx="2719200" cy="22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Задание 7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Напечатать все чётные числа от 100 до 1.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Напечатать все нечётные числа от 100 до 1, среди которых точно не будет чисел от 40 до 60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gdae4e06cb6_0_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27488" y="1518525"/>
            <a:ext cx="4752975" cy="46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dae4e06cb6_0_31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ЦИКЛЫ В PYTHON.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WHILE &amp; FOR.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1" name="Google Shape;301;gdae4e06cb6_0_3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Циклы в Python. While &amp; for.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ga3d014ba56_0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a3d014ba56_0_147"/>
          <p:cNvSpPr/>
          <p:nvPr/>
        </p:nvSpPr>
        <p:spPr>
          <a:xfrm>
            <a:off x="8528255" y="427657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ga3d014ba56_0_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a3d014ba56_0_1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a3d014ba56_0_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a3d014ba56_0_14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ga3d014ba56_0_1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a3d014ba56_0_1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a3d014ba56_0_147"/>
          <p:cNvSpPr txBox="1"/>
          <p:nvPr/>
        </p:nvSpPr>
        <p:spPr>
          <a:xfrm>
            <a:off x="1564050" y="2360650"/>
            <a:ext cx="6015900" cy="29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Задание 8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 многих задачах, связанных с компьютерами, особенно близких к аппаратной части, важную роль играют числа, являющиеся степенями двойки: 1, 2, 4, 8 и так далее. Напишите программу, которая проверяет, является ли введённое натуральное число степенью двойки. Если да, то выводится сама эта степень; если нет, выводится «НЕТ».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ga3d014ba56_0_14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58150" y="4783550"/>
            <a:ext cx="7568859" cy="6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a3d014ba56_0_147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ЦИКЛЫ В PYTHON.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WHILE &amp; FOR.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17" name="Google Shape;317;ga3d014ba56_0_147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Циклы в Python. While &amp; for.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4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936180" y="1807705"/>
            <a:ext cx="72330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3127938" y="3960675"/>
            <a:ext cx="29349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ЦИКЛЫ В PYTHON. </a:t>
            </a: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&amp; FOR.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ga0abd7d744_0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a0abd7d744_0_103"/>
          <p:cNvSpPr/>
          <p:nvPr/>
        </p:nvSpPr>
        <p:spPr>
          <a:xfrm>
            <a:off x="8528255" y="427657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ga0abd7d744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a0abd7d744_0_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a0abd7d744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a0abd7d744_0_10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a0abd7d744_0_1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a0abd7d744_0_1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a0abd7d744_0_103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ЦИКЛЫ В PYTHON.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WHILE &amp; FOR.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5" name="Google Shape;95;ga0abd7d744_0_103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Циклы в Python. While &amp; for.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ga0abd7d744_0_10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61150" y="4309165"/>
            <a:ext cx="31623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a0abd7d744_0_10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99249" y="2448113"/>
            <a:ext cx="3658949" cy="15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a0abd7d744_0_10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91700" y="2602362"/>
            <a:ext cx="3351525" cy="28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a3d014ba56_0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a3d014ba56_0_105"/>
          <p:cNvSpPr/>
          <p:nvPr/>
        </p:nvSpPr>
        <p:spPr>
          <a:xfrm>
            <a:off x="8528255" y="427657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a3d014ba56_0_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a3d014ba56_0_1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a3d014ba56_0_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a3d014ba56_0_10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a3d014ba56_0_10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a3d014ba56_0_10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a3d014ba56_0_10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02677" y="4692975"/>
            <a:ext cx="3674700" cy="17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a3d014ba56_0_10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3675" y="2470500"/>
            <a:ext cx="3370425" cy="14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a3d014ba56_0_10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137450" y="2549148"/>
            <a:ext cx="3370425" cy="131997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a3d014ba56_0_105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ЦИКЛЫ В PYTHON.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WHILE &amp; FOR.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5" name="Google Shape;115;ga3d014ba56_0_10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Циклы в Python. While &amp; for.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a3d014ba56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a3d014ba56_0_5"/>
          <p:cNvSpPr/>
          <p:nvPr/>
        </p:nvSpPr>
        <p:spPr>
          <a:xfrm>
            <a:off x="8528255" y="427657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a3d014ba56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a3d014ba56_0_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a3d014ba56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a3d014ba56_0_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a3d014ba56_0_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a3d014ba56_0_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a3d014ba56_0_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11525" y="2125801"/>
            <a:ext cx="6322076" cy="39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a3d014ba56_0_5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ЦИКЛЫ В PYTHON.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WHILE &amp; FOR.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0" name="Google Shape;130;ga3d014ba56_0_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Циклы в Python. While &amp; for.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a3d014ba56_0_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a3d014ba56_0_127"/>
          <p:cNvSpPr/>
          <p:nvPr/>
        </p:nvSpPr>
        <p:spPr>
          <a:xfrm>
            <a:off x="8528255" y="427657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a3d014ba56_0_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a3d014ba56_0_1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a3d014ba56_0_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a3d014ba56_0_12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a3d014ba56_0_1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a3d014ba56_0_1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a3d014ba56_0_1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8625" y="2322150"/>
            <a:ext cx="9161226" cy="318106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a3d014ba56_0_127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ЦИКЛЫ В PYTHON.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WHILE &amp; FOR.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ga3d014ba56_0_127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Циклы в Python. While &amp; for.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a3d014ba56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a3d014ba56_0_20"/>
          <p:cNvSpPr/>
          <p:nvPr/>
        </p:nvSpPr>
        <p:spPr>
          <a:xfrm>
            <a:off x="8528255" y="427657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a3d014ba56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a3d014ba56_0_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a3d014ba56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a3d014ba56_0_2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ga3d014ba56_0_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a3d014ba56_0_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a3d014ba56_0_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3663" y="2863075"/>
            <a:ext cx="420052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a3d014ba56_0_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49548" y="2051629"/>
            <a:ext cx="4332451" cy="343992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a3d014ba56_0_20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ЦИКЛЫ В PYTHON.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WHILE &amp; FOR.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1" name="Google Shape;161;ga3d014ba56_0_20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Циклы в Python. While &amp; for.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a3d014ba56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a3d014ba56_0_33"/>
          <p:cNvSpPr/>
          <p:nvPr/>
        </p:nvSpPr>
        <p:spPr>
          <a:xfrm>
            <a:off x="8528255" y="427657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ga3d014ba56_0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a3d014ba56_0_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a3d014ba56_0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a3d014ba56_0_3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a3d014ba56_0_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a3d014ba56_0_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a3d014ba56_0_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8575" y="2171875"/>
            <a:ext cx="4654975" cy="39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a3d014ba56_0_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2230463">
            <a:off x="4521545" y="2490471"/>
            <a:ext cx="3536133" cy="353613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a3d014ba56_0_33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ЦИКЛЫ В PYTHON.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WHILE &amp; FOR.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7" name="Google Shape;177;ga3d014ba56_0_33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Циклы в Python. While &amp; for.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a3d014ba56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a3d014ba56_0_46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ga3d014ba56_0_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a3d014ba56_0_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a3d014ba56_0_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a3d014ba56_0_4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a3d014ba56_0_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a3d014ba56_0_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a3d014ba56_0_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3350" y="2662776"/>
            <a:ext cx="8857305" cy="227046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a3d014ba56_0_46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ЦИКЛЫ В PYTHON.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WHILE &amp; FOR.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2" name="Google Shape;192;ga3d014ba56_0_46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Циклы в Python. While &amp; for.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2020-01-18T08:52:17Z</dcterms:created>
  <dc:creator>Kirill Priyomko</dc:creator>
</cp:coreProperties>
</file>