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NfYpk7bYg5hspz6/NfPgIY79I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9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ООП - парадигма программирования, основанная на представлении программы в виде совокупности объектов, каждый из которых является экземпляром определенного класса.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29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0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Лучше всего освоить базовые термины  классов на примере. Объект Solution, метод quadric_solve. Что такое метод?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Это функция, реализованная внутри класса.  Ниже, в основном коде мы можете видеть различные вызовы данного метода.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Что такое self? Указатель на самого себя. Он игнорируется при вызове метода.  При вызове метода мы также можем передавать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аргументы как позиционные, так и ключевые. </a:t>
            </a:r>
            <a:endParaRPr/>
          </a:p>
        </p:txBody>
      </p:sp>
      <p:sp>
        <p:nvSpPr>
          <p:cNvPr id="91" name="Google Shape;91;p30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1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1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2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У нас уже расписан метод tree для нашего объекта Solution. </a:t>
            </a:r>
            <a:endParaRPr/>
          </a:p>
        </p:txBody>
      </p:sp>
      <p:sp>
        <p:nvSpPr>
          <p:cNvPr id="123" name="Google Shape;123;p32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/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2"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/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"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2"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3"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4"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" type="body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2" type="body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3" type="body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4" type="body"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5" type="body"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6" type="body"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"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2"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idx="1"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2"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3"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"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2"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3"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2"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3"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0035" lvl="0" marL="45720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8610" lvl="0" marL="4572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3680" y="5519160"/>
            <a:ext cx="1513440" cy="7228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/>
          <p:nvPr/>
        </p:nvSpPr>
        <p:spPr>
          <a:xfrm>
            <a:off x="2628480" y="3708360"/>
            <a:ext cx="723204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Классы. Создание собственных объектов.</a:t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5465280" y="2167200"/>
            <a:ext cx="1221840" cy="38016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8-11 классы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3360" y="566280"/>
            <a:ext cx="1344240" cy="134208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/>
          <p:nvPr/>
        </p:nvSpPr>
        <p:spPr>
          <a:xfrm>
            <a:off x="4954080" y="2674440"/>
            <a:ext cx="2329560" cy="6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4820160" y="3391560"/>
            <a:ext cx="2597040" cy="30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4915560" y="4778640"/>
            <a:ext cx="2329560" cy="30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5465280" y="6452280"/>
            <a:ext cx="1221840" cy="246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9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9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Python: Классы</a:t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9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9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9"/>
          <p:cNvSpPr txBox="1"/>
          <p:nvPr/>
        </p:nvSpPr>
        <p:spPr>
          <a:xfrm>
            <a:off x="1527600" y="1827885"/>
            <a:ext cx="8010581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и Объекты – важная часть программирования и разработки ПО.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ООП – Объектно-ориентированное программирование.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0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0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Python: Классы</a:t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0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0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0"/>
          <p:cNvSpPr txBox="1"/>
          <p:nvPr/>
        </p:nvSpPr>
        <p:spPr>
          <a:xfrm>
            <a:off x="1527600" y="1792524"/>
            <a:ext cx="8195100" cy="440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-RU" sz="20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Solution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ru-RU" sz="2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-RU" sz="2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quadric_solve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r>
              <a:rPr b="0" i="0" lang="ru-RU" sz="20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#ax^2+bx+c=0</a:t>
            </a:r>
            <a:endParaRPr b="0" i="0" sz="20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ru-RU" sz="2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b="0" i="0" sz="20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ru-RU" sz="2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i="0" lang="ru-RU" sz="2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b="0" i="0" lang="ru-RU" sz="2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endParaRPr b="0" i="0" sz="20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ru-RU" sz="2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ru-RU" sz="2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*(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)/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-</a:t>
            </a:r>
            <a:r>
              <a:rPr b="0" i="0" lang="ru-RU" sz="2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*(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)/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ru-RU" sz="2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i="0" lang="ru-RU" sz="2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ru-RU" sz="2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</a:t>
            </a:r>
            <a:r>
              <a:rPr b="0" i="0" lang="ru-RU" sz="2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0" i="0" sz="20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ru-RU" sz="2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ru-RU" sz="2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-RU" sz="2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b="0" i="0" sz="20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-RU" sz="20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Solution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ru-RU" sz="2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quadric_solve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ru-RU" sz="2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ru-RU" sz="2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,-</a:t>
            </a:r>
            <a:r>
              <a:rPr b="0" i="0" lang="ru-RU" sz="2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ru-RU" sz="2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quadric_solve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ru-RU" sz="2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ru-RU" sz="2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ru-RU" sz="2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ru-RU" sz="2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quadric_solve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ru-RU" sz="2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ru-RU" sz="2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ru-RU" sz="2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1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1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Python: Классы. Задача</a:t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1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1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1"/>
          <p:cNvSpPr txBox="1"/>
          <p:nvPr/>
        </p:nvSpPr>
        <p:spPr>
          <a:xfrm>
            <a:off x="1527598" y="1720510"/>
            <a:ext cx="10342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Задача. Реализуйте метод hello() в классе Solution, чтобы следующие вызовы метода печатали следующее.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ru-RU" sz="2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-RU" sz="2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Solution</a:t>
            </a:r>
            <a:r>
              <a:rPr b="0" i="0" lang="ru-RU" sz="2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ru-RU" sz="2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ru-RU" sz="2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b="0" i="0" lang="ru-RU" sz="2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ru-RU" sz="2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'Dima'</a:t>
            </a:r>
            <a:r>
              <a:rPr b="0" i="0" lang="ru-RU" sz="2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ru-RU" sz="2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'Petrov'</a:t>
            </a:r>
            <a:r>
              <a:rPr b="0" i="0" lang="ru-RU" sz="2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ru-RU" sz="2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i="0" lang="ru-RU" sz="2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ru-RU" sz="2400" u="none" cap="none" strike="noStrike">
                <a:solidFill>
                  <a:srgbClr val="6A995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#Hello Dima Petrov 20 years old</a:t>
            </a:r>
            <a:endParaRPr b="0" i="0" sz="2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ru-RU" sz="2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ru-RU" sz="2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b="0" i="0" lang="ru-RU" sz="2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ru-RU" sz="2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'Dima'</a:t>
            </a:r>
            <a:r>
              <a:rPr b="0" i="0" lang="ru-RU" sz="2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ru-RU" sz="2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'Petrov'</a:t>
            </a:r>
            <a:r>
              <a:rPr b="0" i="0" lang="ru-RU" sz="2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ru-RU" sz="2400" u="none" cap="none" strike="noStrike">
                <a:solidFill>
                  <a:srgbClr val="6A995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ru-RU" sz="2400">
                <a:solidFill>
                  <a:srgbClr val="6A995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Hello Dima Petrov</a:t>
            </a:r>
            <a:r>
              <a:rPr b="0" i="0" lang="ru-RU" sz="2400" u="none" cap="none" strike="noStrike">
                <a:solidFill>
                  <a:srgbClr val="6A995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14 years old</a:t>
            </a:r>
            <a:endParaRPr b="0" i="0" sz="2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ru-RU" sz="2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ru-RU" sz="2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b="0" i="0" lang="ru-RU" sz="2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ru-RU" sz="2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'Dima'</a:t>
            </a:r>
            <a:r>
              <a:rPr b="0" i="0" lang="ru-RU" sz="2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ru-RU" sz="2400" u="none" cap="none" strike="noStrike">
                <a:solidFill>
                  <a:srgbClr val="6A995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#Hello Dima Ivanov 14 years old</a:t>
            </a:r>
            <a:endParaRPr b="0" i="0" sz="2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ru-RU" sz="2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ru-RU" sz="2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b="0" i="0" lang="ru-RU" sz="2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ru-RU" sz="2400" u="none" cap="none" strike="noStrike">
                <a:solidFill>
                  <a:srgbClr val="6A995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#Hello Ivan Ivanov 14 years old</a:t>
            </a:r>
            <a:endParaRPr b="0" i="0" sz="2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2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2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Python: Классы. Задача.</a:t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2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2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/>
        </p:nvSpPr>
        <p:spPr>
          <a:xfrm>
            <a:off x="1514975" y="2836056"/>
            <a:ext cx="8195100" cy="101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-RU" sz="20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Solution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ru-RU" sz="2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ru-RU" sz="2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ru-RU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ru-RU" sz="20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'*'</a:t>
            </a: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ru-RU" sz="2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endParaRPr b="0" i="0" sz="2000" u="none" cap="none" strike="noStrike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32"/>
          <p:cNvSpPr txBox="1"/>
          <p:nvPr/>
        </p:nvSpPr>
        <p:spPr>
          <a:xfrm>
            <a:off x="1712925" y="1700150"/>
            <a:ext cx="8451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Задача. Необходимо реализовать метод tree(), принимающий на вход  два аргумента: n – размер елочки, которую нужно вывести, и c – символ, из которых строится елочка.  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n=3                                                        n=5                                                 n=7    </a:t>
            </a:r>
            <a:endParaRPr/>
          </a:p>
        </p:txBody>
      </p:sp>
      <p:pic>
        <p:nvPicPr>
          <p:cNvPr id="136" name="Google Shape;136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3213" y="4979485"/>
            <a:ext cx="1773294" cy="16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96119" y="5267605"/>
            <a:ext cx="975333" cy="1008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07220" y="4990161"/>
            <a:ext cx="1708680" cy="184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2012-07-30T23:42:41Z</dcterms:created>
</cp:coreProperties>
</file>