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302" r:id="rId4"/>
    <p:sldId id="303" r:id="rId5"/>
    <p:sldId id="304" r:id="rId6"/>
    <p:sldId id="301" r:id="rId7"/>
    <p:sldId id="305" r:id="rId8"/>
    <p:sldId id="300" r:id="rId9"/>
    <p:sldId id="306" r:id="rId10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1A5A90-8BE5-498E-85B8-93EAB839DF6D}">
          <p14:sldIdLst>
            <p14:sldId id="256"/>
            <p14:sldId id="278"/>
            <p14:sldId id="302"/>
            <p14:sldId id="303"/>
            <p14:sldId id="304"/>
            <p14:sldId id="301"/>
            <p14:sldId id="305"/>
            <p14:sldId id="300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nMTyY9wBzOqvkhjIipiQHU7UN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Спирин" initials="ВС" lastIdx="1" clrIdx="0">
    <p:extLst>
      <p:ext uri="{19B8F6BF-5375-455C-9EA6-DF929625EA0E}">
        <p15:presenceInfo xmlns:p15="http://schemas.microsoft.com/office/powerpoint/2012/main" userId="44bc4d710dab20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44643-38AF-43B3-96FA-E8348B6124C6}">
  <a:tblStyle styleId="{54144643-38AF-43B3-96FA-E8348B612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0262" autoAdjust="0"/>
  </p:normalViewPr>
  <p:slideViewPr>
    <p:cSldViewPr snapToGrid="0">
      <p:cViewPr>
        <p:scale>
          <a:sx n="75" d="100"/>
          <a:sy n="75" d="100"/>
        </p:scale>
        <p:origin x="83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168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Рассказать про методы/константы.</a:t>
            </a: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93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93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38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Запустите полученный код </a:t>
            </a: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71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29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94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99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2fadd718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2fadd7185_1_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Шпаргалка для перегрузки операторов.</a:t>
            </a:r>
            <a:endParaRPr dirty="0"/>
          </a:p>
        </p:txBody>
      </p:sp>
      <p:sp>
        <p:nvSpPr>
          <p:cNvPr id="314" name="Google Shape;314;g152fadd7185_1_3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4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2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5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6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3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609600" y="221040"/>
            <a:ext cx="1097232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3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0035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08610" algn="l" rtl="0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680" y="5519160"/>
            <a:ext cx="1513440" cy="7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2628480" y="3708360"/>
            <a:ext cx="7232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endParaRPr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465280" y="2167200"/>
            <a:ext cx="1221840" cy="3801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-11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3360" y="566280"/>
            <a:ext cx="1344240" cy="13420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4954080" y="2674440"/>
            <a:ext cx="232956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820160" y="3391560"/>
            <a:ext cx="259704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915560" y="4778640"/>
            <a:ext cx="23295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44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465280" y="6452280"/>
            <a:ext cx="1221840" cy="2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/>
              <p:nvPr/>
            </p:nvSpPr>
            <p:spPr>
              <a:xfrm>
                <a:off x="1344345" y="1984380"/>
                <a:ext cx="90601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Требуется создать класс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𝑚𝑎𝑡𝑟𝑖𝑥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Класс должен иметь следующее:</a:t>
                </a:r>
              </a:p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Атрибуты: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Количество строк и столбцов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𝑟𝑜𝑤𝑠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𝑐𝑜𝑙𝑢𝑚𝑛𝑠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ru-RU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Двумерный список с элементами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ru-RU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Методы: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Вывод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Сложение с другой матрицей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Умножение матрицы на число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45" y="1984380"/>
                <a:ext cx="9060134" cy="3046988"/>
              </a:xfrm>
              <a:prstGeom prst="rect">
                <a:avLst/>
              </a:prstGeom>
              <a:blipFill>
                <a:blip r:embed="rId8"/>
                <a:stretch>
                  <a:fillRect l="-1077" t="-1603" b="-38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6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Реализация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527600" y="3599737"/>
            <a:ext cx="906013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377EB-71B3-4717-AFD5-E58DFFD16A55}"/>
              </a:ext>
            </a:extLst>
          </p:cNvPr>
          <p:cNvSpPr txBox="1"/>
          <p:nvPr/>
        </p:nvSpPr>
        <p:spPr>
          <a:xfrm>
            <a:off x="1527600" y="2100777"/>
            <a:ext cx="906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При перегрузке конструктора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необходимо убедиться, что матрица передана правильно, количество элементов каждого списка должно быть одинаково.  </a:t>
            </a:r>
          </a:p>
        </p:txBody>
      </p:sp>
    </p:spTree>
    <p:extLst>
      <p:ext uri="{BB962C8B-B14F-4D97-AF65-F5344CB8AC3E}">
        <p14:creationId xmlns:p14="http://schemas.microsoft.com/office/powerpoint/2010/main" val="267806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Реализация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__str__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791497" y="4037035"/>
            <a:ext cx="1060900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row)),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377EB-71B3-4717-AFD5-E58DFFD16A55}"/>
              </a:ext>
            </a:extLst>
          </p:cNvPr>
          <p:cNvSpPr txBox="1"/>
          <p:nvPr/>
        </p:nvSpPr>
        <p:spPr>
          <a:xfrm>
            <a:off x="1527600" y="2100777"/>
            <a:ext cx="9060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Оператор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__str__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вызывается когда мы пытаемся преобразовать наш объект в тип данных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. Данный метод должен возвращать строку. Последняя строка кода ниже выполняет все что нам нужно для реализации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__str__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в одну строку. </a:t>
            </a:r>
          </a:p>
        </p:txBody>
      </p:sp>
    </p:spTree>
    <p:extLst>
      <p:ext uri="{BB962C8B-B14F-4D97-AF65-F5344CB8AC3E}">
        <p14:creationId xmlns:p14="http://schemas.microsoft.com/office/powerpoint/2010/main" val="24905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698090" y="1877915"/>
            <a:ext cx="10884310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row)),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99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Перегрузка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__add__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1984380"/>
            <a:ext cx="906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__add__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вызывается при попытке сложения нашего объекта и другого объекта. Результатом сложения двух матриц должна быть новая матрица.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BEA1A-B0A8-4016-AA90-75E3519C18BD}"/>
              </a:ext>
            </a:extLst>
          </p:cNvPr>
          <p:cNvSpPr txBox="1"/>
          <p:nvPr/>
        </p:nvSpPr>
        <p:spPr>
          <a:xfrm>
            <a:off x="1097943" y="3465871"/>
            <a:ext cx="978545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__add__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251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Перегрузка 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z="22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1DA5A-13A7-4D94-8022-1FD4BE4BF5CC}"/>
              </a:ext>
            </a:extLst>
          </p:cNvPr>
          <p:cNvSpPr txBox="1"/>
          <p:nvPr/>
        </p:nvSpPr>
        <p:spPr>
          <a:xfrm>
            <a:off x="1344345" y="2132640"/>
            <a:ext cx="9060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вызывается при попытке умножения нашего объекта и другого объекта. Необходимо реализовать умножение объекта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число. Убедится что мы умножаем именно на число(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int, float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Ниже представлен пример умножения матрицы на число.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C82A06-1097-4DF4-97A4-D60863B20316}"/>
                  </a:ext>
                </a:extLst>
              </p:cNvPr>
              <p:cNvSpPr txBox="1"/>
              <p:nvPr/>
            </p:nvSpPr>
            <p:spPr>
              <a:xfrm>
                <a:off x="2728926" y="4401920"/>
                <a:ext cx="5767188" cy="13022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∗10=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C82A06-1097-4DF4-97A4-D60863B20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926" y="4401920"/>
                <a:ext cx="5767188" cy="13022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/>
              <p:nvPr/>
            </p:nvSpPr>
            <p:spPr>
              <a:xfrm>
                <a:off x="1344345" y="1984380"/>
                <a:ext cx="906013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Требуется создать класс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𝑓𝑟𝑎𝑐𝑡𝑖𝑜𝑛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для реализации рациональной дроби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Класс должен иметь следующее:</a:t>
                </a:r>
              </a:p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Атрибуты: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верхняя часть дроби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𝑜𝑡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– </a:t>
                </a: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нижняя часть дроби</a:t>
                </a:r>
              </a:p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Методы: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Вывод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Получение десятичного вида числа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Сокращение дроби(на НОД)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Реализация арифметических операторов для двух дробей: </a:t>
                </a:r>
              </a:p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+ - * /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45" y="1984380"/>
                <a:ext cx="9060134" cy="4524315"/>
              </a:xfrm>
              <a:prstGeom prst="rect">
                <a:avLst/>
              </a:prstGeom>
              <a:blipFill>
                <a:blip r:embed="rId8"/>
                <a:stretch>
                  <a:fillRect l="-1077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74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52fadd7185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52fadd7185_1_33"/>
          <p:cNvSpPr/>
          <p:nvPr/>
        </p:nvSpPr>
        <p:spPr>
          <a:xfrm>
            <a:off x="10080854" y="419050"/>
            <a:ext cx="393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52fadd7185_1_33"/>
          <p:cNvSpPr/>
          <p:nvPr/>
        </p:nvSpPr>
        <p:spPr>
          <a:xfrm>
            <a:off x="2214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Python: </a:t>
            </a:r>
            <a:r>
              <a:rPr lang="ru-RU" sz="2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Практические задачи по созданию классов</a:t>
            </a:r>
            <a:r>
              <a:rPr lang="ru-RU" sz="22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2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ru-RU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endParaRPr sz="2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19" name="Google Shape;319;g152fadd7185_1_33"/>
          <p:cNvSpPr/>
          <p:nvPr/>
        </p:nvSpPr>
        <p:spPr>
          <a:xfrm>
            <a:off x="2214120" y="1644264"/>
            <a:ext cx="67968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4290" y="4417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52fadd7185_1_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7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52fadd7185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52fadd7185_1_33"/>
          <p:cNvSpPr/>
          <p:nvPr/>
        </p:nvSpPr>
        <p:spPr>
          <a:xfrm>
            <a:off x="9225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152fadd7185_1_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52fadd7185_1_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77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/>
              <p:nvPr/>
            </p:nvSpPr>
            <p:spPr>
              <a:xfrm>
                <a:off x="1344345" y="1984380"/>
                <a:ext cx="9060134" cy="474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Арифметические операции с дробями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ru-RU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01DA5A-13A7-4D94-8022-1FD4BE4B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45" y="1984380"/>
                <a:ext cx="9060134" cy="4744632"/>
              </a:xfrm>
              <a:prstGeom prst="rect">
                <a:avLst/>
              </a:prstGeom>
              <a:blipFill>
                <a:blip r:embed="rId8"/>
                <a:stretch>
                  <a:fillRect l="-1077" t="-10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36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980</Words>
  <Application>Microsoft Office PowerPoint</Application>
  <PresentationFormat>Широкоэкранный</PresentationFormat>
  <Paragraphs>118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Consolas</vt:lpstr>
      <vt:lpstr>Noto Sans Symbols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</dc:creator>
  <cp:lastModifiedBy>Владислав Спирин</cp:lastModifiedBy>
  <cp:revision>43</cp:revision>
  <dcterms:created xsi:type="dcterms:W3CDTF">2012-07-30T23:42:41Z</dcterms:created>
  <dcterms:modified xsi:type="dcterms:W3CDTF">2023-03-21T17:28:32Z</dcterms:modified>
</cp:coreProperties>
</file>