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7" r:id="rId3"/>
    <p:sldId id="278" r:id="rId4"/>
    <p:sldId id="308" r:id="rId5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01A5A90-8BE5-498E-85B8-93EAB839DF6D}">
          <p14:sldIdLst>
            <p14:sldId id="256"/>
            <p14:sldId id="307"/>
            <p14:sldId id="278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nMTyY9wBzOqvkhjIipiQHU7UN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Спирин" initials="ВС" lastIdx="1" clrIdx="0">
    <p:extLst>
      <p:ext uri="{19B8F6BF-5375-455C-9EA6-DF929625EA0E}">
        <p15:presenceInfo xmlns:p15="http://schemas.microsoft.com/office/powerpoint/2012/main" userId="44bc4d710dab20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44643-38AF-43B3-96FA-E8348B6124C6}">
  <a:tblStyle styleId="{54144643-38AF-43B3-96FA-E8348B6124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0262" autoAdjust="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168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45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93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32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4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2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5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6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3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0861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680" y="5519160"/>
            <a:ext cx="1513440" cy="7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2628480" y="3708360"/>
            <a:ext cx="7232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Устройство классов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Python</a:t>
            </a:r>
            <a:endParaRPr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465280" y="2167200"/>
            <a:ext cx="1221840" cy="38016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-11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3360" y="566280"/>
            <a:ext cx="1344240" cy="13420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4954080" y="2674440"/>
            <a:ext cx="2329560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820160" y="3391560"/>
            <a:ext cx="259704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4915560" y="4778640"/>
            <a:ext cx="23295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45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465280" y="6452280"/>
            <a:ext cx="1221840" cy="2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Устройство классов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Python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person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5" y="1984380"/>
            <a:ext cx="90601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Необходимо создать класс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хранящий информацию о человеке.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Атрибуты класса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–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имя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(str)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–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возраст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(int)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–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номер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–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адрес проживания(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Создайте конструктор и перегрузите оператор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__str__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64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Устройство классов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Python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5" y="1984380"/>
            <a:ext cx="90601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Необходимо создать класс телефонной книги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состоящий из объектов класса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Содержащий следующие атрибуты: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–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список людей(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Создайте конструктор и перегрузите оператор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__str__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 Также реализуйте метод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find_by_street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принимающий название улицы и возвращающий список, состоящий из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живущих на данной улице.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6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Устройство классов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Python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5" y="1984380"/>
            <a:ext cx="9060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Дополнительные задания: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Реализуйте методы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добавления, удаления человека из книги соответственно.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Реализуйте метод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to_txt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записывающий данные книги в текстовый файл.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2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189</Words>
  <Application>Microsoft Office PowerPoint</Application>
  <PresentationFormat>Широкоэкранный</PresentationFormat>
  <Paragraphs>40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Noto Sans Symbols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</dc:creator>
  <cp:lastModifiedBy>Владислав Спирин</cp:lastModifiedBy>
  <cp:revision>45</cp:revision>
  <dcterms:created xsi:type="dcterms:W3CDTF">2012-07-30T23:42:41Z</dcterms:created>
  <dcterms:modified xsi:type="dcterms:W3CDTF">2023-03-22T13:15:43Z</dcterms:modified>
</cp:coreProperties>
</file>