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273" r:id="rId4"/>
    <p:sldId id="276" r:id="rId5"/>
    <p:sldId id="278" r:id="rId6"/>
    <p:sldId id="309" r:id="rId7"/>
    <p:sldId id="310" r:id="rId8"/>
    <p:sldId id="311" r:id="rId9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1A5A90-8BE5-498E-85B8-93EAB839DF6D}">
          <p14:sldIdLst>
            <p14:sldId id="256"/>
            <p14:sldId id="307"/>
            <p14:sldId id="273"/>
            <p14:sldId id="276"/>
            <p14:sldId id="27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nMTyY9wBzOqvkhjIipiQHU7UN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пирин" initials="ВС" lastIdx="1" clrIdx="0">
    <p:extLst>
      <p:ext uri="{19B8F6BF-5375-455C-9EA6-DF929625EA0E}">
        <p15:presenceInfo xmlns:p15="http://schemas.microsoft.com/office/powerpoint/2012/main" userId="44bc4d710dab2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44643-38AF-43B3-96FA-E8348B6124C6}">
  <a:tblStyle styleId="{54144643-38AF-43B3-96FA-E8348B61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262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6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45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CSV </a:t>
            </a:r>
            <a:r>
              <a:rPr lang="ru-RU" dirty="0"/>
              <a:t>– формат очень удобен в программировании.  По сравнению с </a:t>
            </a:r>
            <a:r>
              <a:rPr lang="en-US" dirty="0"/>
              <a:t>excel </a:t>
            </a:r>
            <a:r>
              <a:rPr lang="ru-RU" dirty="0"/>
              <a:t>там не допускаются пустые значения. Вместо них используются либо константы, обозначающие пустоту, либо значение, принятые за пустоту. Благодаря этому свойству очень удобно автоматизировать файлы такого типа и использовать их для хранения баз данный и </a:t>
            </a:r>
            <a:r>
              <a:rPr lang="ru-RU" dirty="0" err="1"/>
              <a:t>датасетов</a:t>
            </a:r>
            <a:r>
              <a:rPr lang="ru-RU" dirty="0"/>
              <a:t>.  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00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Значения в файле разделенные запятой можно представить в виде таблицы. В первой строке в файле идут названия столбцов, которые хранят данные. Затем </a:t>
            </a: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Все последующие строки – данные, которые хранятся в нашем файле, разделенные запятой. Посмотрите на пример вот этой строки, здесь написано более детально, какие значения свойственны каким параметром. 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43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93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24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93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493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5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6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3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086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csv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csv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данном занятии необходимо затронуть работу с файлами формата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Научится их открывать, обрабатывать.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4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csv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</a:p>
          <a:p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959134"/>
            <a:ext cx="535360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CSV – comma separated values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(Значения, разделенные запятой).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Данный формат очень часто используется в анализе данных.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37BDEC-9E67-4E26-92D3-1D2CE9B7D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870" y="1735705"/>
            <a:ext cx="2926270" cy="36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Интеграция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csv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код.</a:t>
            </a:r>
          </a:p>
          <a:p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959134"/>
            <a:ext cx="535360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Первая строка файла – названия столбцов. Все последующие строки – данные, которые хранятся в нашем файле.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Пример: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Строка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6,A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202505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‘Store’ –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‘Type’-A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‘Size’-202505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37BDEC-9E67-4E26-92D3-1D2CE9B7D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870" y="1735705"/>
            <a:ext cx="2926270" cy="36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3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4" y="1984380"/>
            <a:ext cx="104543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имеет вид словаря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'Anna'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'Inna’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'group'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'ROBO’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8CDC4-A670-46CE-9544-31EBC63A5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576" y="1889616"/>
            <a:ext cx="3913238" cy="21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read_csv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4" y="1984380"/>
            <a:ext cx="10454365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#print(columns)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:[]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#print(col, value)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print_data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4" y="1984380"/>
            <a:ext cx="10454365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ljust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ljust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60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Устройство классов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Python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4" y="1984380"/>
            <a:ext cx="1045436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Задание.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Необходимо прочитать файл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countries.csv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, содержащий информацию о странах мира(название, площадь, население) и ответить на следующие вопросы:</a:t>
            </a:r>
          </a:p>
          <a:p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Сколько человек живут в стране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Hungary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Какая площадь страны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Honduras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Составьте топ-10 стран по площади.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2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8088</TotalTime>
  <Words>831</Words>
  <Application>Microsoft Office PowerPoint</Application>
  <PresentationFormat>Широкоэкранный</PresentationFormat>
  <Paragraphs>100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Noto Sans Symbols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 Спирин</cp:lastModifiedBy>
  <cp:revision>48</cp:revision>
  <dcterms:created xsi:type="dcterms:W3CDTF">2012-07-30T23:42:41Z</dcterms:created>
  <dcterms:modified xsi:type="dcterms:W3CDTF">2023-03-23T14:36:38Z</dcterms:modified>
</cp:coreProperties>
</file>