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7" r:id="rId3"/>
    <p:sldId id="312" r:id="rId4"/>
    <p:sldId id="313" r:id="rId5"/>
    <p:sldId id="314" r:id="rId6"/>
    <p:sldId id="315" r:id="rId7"/>
    <p:sldId id="316" r:id="rId8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01A5A90-8BE5-498E-85B8-93EAB839DF6D}">
          <p14:sldIdLst>
            <p14:sldId id="256"/>
            <p14:sldId id="307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nMTyY9wBzOqvkhjIipiQHU7UN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Спирин" initials="ВС" lastIdx="1" clrIdx="0">
    <p:extLst>
      <p:ext uri="{19B8F6BF-5375-455C-9EA6-DF929625EA0E}">
        <p15:presenceInfo xmlns:p15="http://schemas.microsoft.com/office/powerpoint/2012/main" userId="44bc4d710dab20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44643-38AF-43B3-96FA-E8348B6124C6}">
  <a:tblStyle styleId="{54144643-38AF-43B3-96FA-E8348B6124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0262" autoAdjust="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168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45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21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3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15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80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87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4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2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5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6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3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0861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680" y="5519160"/>
            <a:ext cx="1513440" cy="7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2628480" y="3708360"/>
            <a:ext cx="7232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</a:t>
            </a:r>
            <a:endParaRPr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465280" y="2167200"/>
            <a:ext cx="1221840" cy="38016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-11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3360" y="566280"/>
            <a:ext cx="1344240" cy="13420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4954080" y="2674440"/>
            <a:ext cx="2329560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820160" y="3391560"/>
            <a:ext cx="259704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4915560" y="4778640"/>
            <a:ext cx="23295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465280" y="6452280"/>
            <a:ext cx="1221840" cy="2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код.</a:t>
            </a: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5" y="1984380"/>
            <a:ext cx="9060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данном занятии необходимо затронуть работу с файлами формата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Научится их открывать, обрабатывать.</a:t>
            </a:r>
          </a:p>
          <a:p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формат файла, использующейся для хранения информаций, баз данных. Данный формат, несмотря на появление более удобных аналогов, является очень актуальным и широко используется для работы с базами данных. 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4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код.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Sqlite3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5" y="1984380"/>
            <a:ext cx="9060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Sqlite3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библиотека, благодаря которой возможна работа с файлами типа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С помощью методов данной библиотеки, можно с легкостью интегрировать базу данных в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обработать информацию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0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код.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Sqlite3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5" y="1984380"/>
            <a:ext cx="9060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работы с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файлами необходимо подключить данную библиотеку, создать следующие переменные(названия переменных общепринятые):</a:t>
            </a:r>
          </a:p>
          <a:p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–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переменная ответвлённая за связь с текущим файлом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Cursor –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указатель на текущее действие в нашем файле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66D7B-1E49-4FB5-9E55-C1EF1D592ED7}"/>
              </a:ext>
            </a:extLst>
          </p:cNvPr>
          <p:cNvSpPr txBox="1"/>
          <p:nvPr/>
        </p:nvSpPr>
        <p:spPr>
          <a:xfrm>
            <a:off x="2679367" y="4818540"/>
            <a:ext cx="6023622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sqlite3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sqlite3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students.db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681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код.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Cursor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527599" y="1984380"/>
            <a:ext cx="902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Cursor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имеет один из методов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выполняющий любой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запрос, записанный в виде строки: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66D7B-1E49-4FB5-9E55-C1EF1D592ED7}"/>
              </a:ext>
            </a:extLst>
          </p:cNvPr>
          <p:cNvSpPr txBox="1"/>
          <p:nvPr/>
        </p:nvSpPr>
        <p:spPr>
          <a:xfrm>
            <a:off x="1527598" y="3250257"/>
            <a:ext cx="902241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sqlite3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sqlite3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students.db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students'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2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код.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01DA5A-13A7-4D94-8022-1FD4BE4BF5CC}"/>
                  </a:ext>
                </a:extLst>
              </p:cNvPr>
              <p:cNvSpPr txBox="1"/>
              <p:nvPr/>
            </p:nvSpPr>
            <p:spPr>
              <a:xfrm>
                <a:off x="1479463" y="1767660"/>
                <a:ext cx="9022413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В файле </a:t>
                </a:r>
                <a:r>
                  <a:rPr lang="en-US" sz="24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students.db</a:t>
                </a: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находится таблица учеников. Выбрав его при помощи: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ru-RU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Мы имеем базу данных учеников вида:</a:t>
                </a:r>
              </a:p>
              <a:p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[(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'Sveta'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Tretyakova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25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'3D'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2.1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Vika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Tretyakova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14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'3D'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3.6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'Vlad'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Pershin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17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'SOC'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2.2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'Lena'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Komarova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18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'BIO'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0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4.0</a:t>
                </a:r>
                <a:r>
                  <a:rPr lang="en-US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)]</a:t>
                </a:r>
              </a:p>
              <a:p>
                <a:endParaRPr lang="ru-RU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Столбцы базы данных обозначают следующее: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𝐼𝑑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𝑛𝑎𝑚𝑒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𝑙𝑎𝑠𝑡𝑛𝑎𝑚𝑒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𝑎𝑔𝑒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𝑔𝑟𝑜𝑢𝑝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𝑔𝑝𝑎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01DA5A-13A7-4D94-8022-1FD4BE4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63" y="1767660"/>
                <a:ext cx="9022413" cy="4278094"/>
              </a:xfrm>
              <a:prstGeom prst="rect">
                <a:avLst/>
              </a:prstGeom>
              <a:blipFill>
                <a:blip r:embed="rId8"/>
                <a:stretch>
                  <a:fillRect l="-1081" t="-1140" b="-1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5166D7B-1E49-4FB5-9E55-C1EF1D592ED7}"/>
              </a:ext>
            </a:extLst>
          </p:cNvPr>
          <p:cNvSpPr txBox="1"/>
          <p:nvPr/>
        </p:nvSpPr>
        <p:spPr>
          <a:xfrm>
            <a:off x="1479462" y="2522118"/>
            <a:ext cx="90224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students'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9683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код.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527599" y="1984380"/>
            <a:ext cx="9022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Необходимо решить следующие задания на базу данных в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students.db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Какой средний балл среди всех студентов?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Какой средний бал среди учеников группы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‘ROBO’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Кто из семьи Третьяковых учится лучше всего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Какая группа имеет наибольший средний бал среди учащихся?</a:t>
            </a:r>
          </a:p>
        </p:txBody>
      </p:sp>
    </p:spTree>
    <p:extLst>
      <p:ext uri="{BB962C8B-B14F-4D97-AF65-F5344CB8AC3E}">
        <p14:creationId xmlns:p14="http://schemas.microsoft.com/office/powerpoint/2010/main" val="361195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8205</TotalTime>
  <Words>447</Words>
  <Application>Microsoft Office PowerPoint</Application>
  <PresentationFormat>Широкоэкранный</PresentationFormat>
  <Paragraphs>77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Noto Sans Symbols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</dc:creator>
  <cp:lastModifiedBy>Владислав Спирин</cp:lastModifiedBy>
  <cp:revision>49</cp:revision>
  <dcterms:created xsi:type="dcterms:W3CDTF">2012-07-30T23:42:41Z</dcterms:created>
  <dcterms:modified xsi:type="dcterms:W3CDTF">2023-03-23T17:17:26Z</dcterms:modified>
</cp:coreProperties>
</file>