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5" r:id="rId15"/>
    <p:sldId id="296" r:id="rId16"/>
    <p:sldId id="290" r:id="rId17"/>
    <p:sldId id="291" r:id="rId18"/>
    <p:sldId id="292" r:id="rId19"/>
    <p:sldId id="293" r:id="rId20"/>
    <p:sldId id="294" r:id="rId21"/>
    <p:sldId id="297" r:id="rId22"/>
    <p:sldId id="298" r:id="rId23"/>
    <p:sldId id="299" r:id="rId24"/>
    <p:sldId id="30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94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A59F29-A706-9344-9733-DFA484026B21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ru-RU"/>
        </a:p>
      </dgm:t>
    </dgm:pt>
    <dgm:pt modelId="{8AE3BC63-8456-CA48-BD5D-8A13B877FF96}">
      <dgm:prSet/>
      <dgm:spPr/>
      <dgm:t>
        <a:bodyPr/>
        <a:lstStyle/>
        <a:p>
          <a:r>
            <a:rPr lang="ru-RU" b="1" baseline="0"/>
            <a:t>Информационная система </a:t>
          </a:r>
          <a:r>
            <a:rPr lang="ru-RU" baseline="0"/>
            <a:t>— система, предназначенная для хранения, поиска и обработки информации, и соответствующие организационные ресурсы (человеческие, технические, финансовые и т. д.), которые обеспечивают сбор, обработку и распространение информации</a:t>
          </a:r>
          <a:endParaRPr lang="ru-RU"/>
        </a:p>
      </dgm:t>
    </dgm:pt>
    <dgm:pt modelId="{3F4F41EF-80FA-6542-9AA5-A5718A4CEC17}" type="parTrans" cxnId="{9F73E271-6C41-9542-81CE-C6BFA045079F}">
      <dgm:prSet/>
      <dgm:spPr/>
      <dgm:t>
        <a:bodyPr/>
        <a:lstStyle/>
        <a:p>
          <a:endParaRPr lang="ru-RU"/>
        </a:p>
      </dgm:t>
    </dgm:pt>
    <dgm:pt modelId="{E179FD50-2A64-E941-99B2-4B4A7A8E541A}" type="sibTrans" cxnId="{9F73E271-6C41-9542-81CE-C6BFA045079F}">
      <dgm:prSet/>
      <dgm:spPr/>
      <dgm:t>
        <a:bodyPr/>
        <a:lstStyle/>
        <a:p>
          <a:endParaRPr lang="ru-RU"/>
        </a:p>
      </dgm:t>
    </dgm:pt>
    <dgm:pt modelId="{D8369A5A-6AEA-7740-A157-73F5AA6FA077}">
      <dgm:prSet/>
      <dgm:spPr/>
      <dgm:t>
        <a:bodyPr/>
        <a:lstStyle/>
        <a:p>
          <a:r>
            <a:rPr lang="ru-RU" i="1" baseline="0"/>
            <a:t>ISO/IEC 2382-1:1993</a:t>
          </a:r>
          <a:endParaRPr lang="ru-RU"/>
        </a:p>
      </dgm:t>
    </dgm:pt>
    <dgm:pt modelId="{A1ECA4E7-E28A-E541-8B2A-0FC84C1A412D}" type="parTrans" cxnId="{E238ACD7-A7AD-8849-B8C8-6C85A334267A}">
      <dgm:prSet/>
      <dgm:spPr/>
      <dgm:t>
        <a:bodyPr/>
        <a:lstStyle/>
        <a:p>
          <a:endParaRPr lang="ru-RU"/>
        </a:p>
      </dgm:t>
    </dgm:pt>
    <dgm:pt modelId="{93DE4E8A-38C5-3042-BB83-DA940BF4D885}" type="sibTrans" cxnId="{E238ACD7-A7AD-8849-B8C8-6C85A334267A}">
      <dgm:prSet/>
      <dgm:spPr/>
      <dgm:t>
        <a:bodyPr/>
        <a:lstStyle/>
        <a:p>
          <a:endParaRPr lang="ru-RU"/>
        </a:p>
      </dgm:t>
    </dgm:pt>
    <dgm:pt modelId="{D4C75FA6-3A36-5846-B126-9F620F13B226}">
      <dgm:prSet/>
      <dgm:spPr/>
      <dgm:t>
        <a:bodyPr/>
        <a:lstStyle/>
        <a:p>
          <a:r>
            <a:rPr lang="ru-RU" b="1" baseline="0"/>
            <a:t>Информационная система </a:t>
          </a:r>
          <a:r>
            <a:rPr lang="ru-RU" baseline="0"/>
            <a:t> — совокупность содержащейся в базах данных информации и обеспечивающих её обработку информационных технологий и технических средств.</a:t>
          </a:r>
          <a:endParaRPr lang="ru-RU"/>
        </a:p>
      </dgm:t>
    </dgm:pt>
    <dgm:pt modelId="{27912DF6-3798-DF4F-BB7B-7E30D1ADC962}" type="parTrans" cxnId="{727785FB-364A-4042-BCCB-A3DCDD9CE69A}">
      <dgm:prSet/>
      <dgm:spPr/>
      <dgm:t>
        <a:bodyPr/>
        <a:lstStyle/>
        <a:p>
          <a:endParaRPr lang="ru-RU"/>
        </a:p>
      </dgm:t>
    </dgm:pt>
    <dgm:pt modelId="{DBEBBCC6-61C7-7249-BCAD-64AFB84E9282}" type="sibTrans" cxnId="{727785FB-364A-4042-BCCB-A3DCDD9CE69A}">
      <dgm:prSet/>
      <dgm:spPr/>
      <dgm:t>
        <a:bodyPr/>
        <a:lstStyle/>
        <a:p>
          <a:endParaRPr lang="ru-RU"/>
        </a:p>
      </dgm:t>
    </dgm:pt>
    <dgm:pt modelId="{3C703040-DF19-7D40-AC8F-A106E63789A9}">
      <dgm:prSet/>
      <dgm:spPr/>
      <dgm:t>
        <a:bodyPr/>
        <a:lstStyle/>
        <a:p>
          <a:r>
            <a:rPr lang="ru-RU" i="1" baseline="0"/>
            <a:t>Федеральный закон Российской Федерации </a:t>
          </a:r>
          <a:endParaRPr lang="ru-RU"/>
        </a:p>
      </dgm:t>
    </dgm:pt>
    <dgm:pt modelId="{31E6D579-C1A7-4F45-81D7-C6BF15079C1B}" type="parTrans" cxnId="{37716D50-8BA2-2849-B1CE-0B3730E1E023}">
      <dgm:prSet/>
      <dgm:spPr/>
      <dgm:t>
        <a:bodyPr/>
        <a:lstStyle/>
        <a:p>
          <a:endParaRPr lang="ru-RU"/>
        </a:p>
      </dgm:t>
    </dgm:pt>
    <dgm:pt modelId="{FF0C491E-EF57-DB4B-9F9D-E9F805D05E1B}" type="sibTrans" cxnId="{37716D50-8BA2-2849-B1CE-0B3730E1E023}">
      <dgm:prSet/>
      <dgm:spPr/>
      <dgm:t>
        <a:bodyPr/>
        <a:lstStyle/>
        <a:p>
          <a:endParaRPr lang="ru-RU"/>
        </a:p>
      </dgm:t>
    </dgm:pt>
    <dgm:pt modelId="{D37AD278-36C3-624E-AB42-57B9D5E9CCB9}">
      <dgm:prSet/>
      <dgm:spPr/>
      <dgm:t>
        <a:bodyPr/>
        <a:lstStyle/>
        <a:p>
          <a:r>
            <a:rPr lang="ru-RU" b="1" baseline="0"/>
            <a:t>Информационная система </a:t>
          </a:r>
          <a:r>
            <a:rPr lang="ru-RU" baseline="0"/>
            <a:t>предназначена для своевременного обеспечения пользователей надлежащей информацией в рамках определенной предметной области, при этом результатом функционирования информационных систем является информационная продукция — документы, информационные массивы, и информационные услуги.</a:t>
          </a:r>
          <a:endParaRPr lang="ru-RU"/>
        </a:p>
      </dgm:t>
    </dgm:pt>
    <dgm:pt modelId="{3B101956-02B5-6640-8C69-D8D3C34C5C5C}" type="parTrans" cxnId="{442DC6F8-ABA1-E349-82B6-8821338E8299}">
      <dgm:prSet/>
      <dgm:spPr/>
      <dgm:t>
        <a:bodyPr/>
        <a:lstStyle/>
        <a:p>
          <a:endParaRPr lang="ru-RU"/>
        </a:p>
      </dgm:t>
    </dgm:pt>
    <dgm:pt modelId="{FA7B4D4D-6347-0342-A4D4-E0D42801F8A8}" type="sibTrans" cxnId="{442DC6F8-ABA1-E349-82B6-8821338E8299}">
      <dgm:prSet/>
      <dgm:spPr/>
      <dgm:t>
        <a:bodyPr/>
        <a:lstStyle/>
        <a:p>
          <a:endParaRPr lang="ru-RU"/>
        </a:p>
      </dgm:t>
    </dgm:pt>
    <dgm:pt modelId="{D1A7A07F-F3AA-DB4B-BA48-3DBCABC737B2}">
      <dgm:prSet/>
      <dgm:spPr/>
      <dgm:t>
        <a:bodyPr/>
        <a:lstStyle/>
        <a:p>
          <a:r>
            <a:rPr lang="ru-RU" i="1" baseline="0"/>
            <a:t>Когаловский М. Р. Энциклопедия технологий баз данных. 2002. ISBN 5-279-02276-4</a:t>
          </a:r>
          <a:endParaRPr lang="ru-RU"/>
        </a:p>
      </dgm:t>
    </dgm:pt>
    <dgm:pt modelId="{48B1CF05-F3A3-3641-9A25-3E1089ABC0DE}" type="parTrans" cxnId="{9C740051-F389-EA48-8D6E-869266C3C626}">
      <dgm:prSet/>
      <dgm:spPr/>
      <dgm:t>
        <a:bodyPr/>
        <a:lstStyle/>
        <a:p>
          <a:endParaRPr lang="ru-RU"/>
        </a:p>
      </dgm:t>
    </dgm:pt>
    <dgm:pt modelId="{D1FCBF8A-5247-494C-8DAC-E9E4C5E196A9}" type="sibTrans" cxnId="{9C740051-F389-EA48-8D6E-869266C3C626}">
      <dgm:prSet/>
      <dgm:spPr/>
      <dgm:t>
        <a:bodyPr/>
        <a:lstStyle/>
        <a:p>
          <a:endParaRPr lang="ru-RU"/>
        </a:p>
      </dgm:t>
    </dgm:pt>
    <dgm:pt modelId="{4AE1551E-425C-D146-A45A-96403B5D84DA}" type="pres">
      <dgm:prSet presAssocID="{4DA59F29-A706-9344-9733-DFA484026B21}" presName="linear" presStyleCnt="0">
        <dgm:presLayoutVars>
          <dgm:animLvl val="lvl"/>
          <dgm:resizeHandles val="exact"/>
        </dgm:presLayoutVars>
      </dgm:prSet>
      <dgm:spPr/>
    </dgm:pt>
    <dgm:pt modelId="{2678034C-ACB7-F74E-8A88-61DE964E2AB2}" type="pres">
      <dgm:prSet presAssocID="{8AE3BC63-8456-CA48-BD5D-8A13B877FF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D162BF-F434-7F45-BECE-F6374BC4F8CC}" type="pres">
      <dgm:prSet presAssocID="{8AE3BC63-8456-CA48-BD5D-8A13B877FF96}" presName="childText" presStyleLbl="revTx" presStyleIdx="0" presStyleCnt="3">
        <dgm:presLayoutVars>
          <dgm:bulletEnabled val="1"/>
        </dgm:presLayoutVars>
      </dgm:prSet>
      <dgm:spPr/>
    </dgm:pt>
    <dgm:pt modelId="{36D07937-612E-5F42-8F8B-0FF8E6055E6B}" type="pres">
      <dgm:prSet presAssocID="{D4C75FA6-3A36-5846-B126-9F620F13B22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3CA7D4-915C-5C46-8E90-FAE262AF5727}" type="pres">
      <dgm:prSet presAssocID="{D4C75FA6-3A36-5846-B126-9F620F13B226}" presName="childText" presStyleLbl="revTx" presStyleIdx="1" presStyleCnt="3">
        <dgm:presLayoutVars>
          <dgm:bulletEnabled val="1"/>
        </dgm:presLayoutVars>
      </dgm:prSet>
      <dgm:spPr/>
    </dgm:pt>
    <dgm:pt modelId="{A4A8BCBE-E38A-1E47-8494-C9E20D00273C}" type="pres">
      <dgm:prSet presAssocID="{D37AD278-36C3-624E-AB42-57B9D5E9CC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21F37D7-F124-B04E-A8A0-A288B3EC1BF7}" type="pres">
      <dgm:prSet presAssocID="{D37AD278-36C3-624E-AB42-57B9D5E9CCB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2245330-30AA-D644-A1ED-B5EAAF580B48}" type="presOf" srcId="{D1A7A07F-F3AA-DB4B-BA48-3DBCABC737B2}" destId="{121F37D7-F124-B04E-A8A0-A288B3EC1BF7}" srcOrd="0" destOrd="0" presId="urn:microsoft.com/office/officeart/2005/8/layout/vList2"/>
    <dgm:cxn modelId="{40964250-17D6-374D-8EEB-0C4357FB6483}" type="presOf" srcId="{8AE3BC63-8456-CA48-BD5D-8A13B877FF96}" destId="{2678034C-ACB7-F74E-8A88-61DE964E2AB2}" srcOrd="0" destOrd="0" presId="urn:microsoft.com/office/officeart/2005/8/layout/vList2"/>
    <dgm:cxn modelId="{37716D50-8BA2-2849-B1CE-0B3730E1E023}" srcId="{D4C75FA6-3A36-5846-B126-9F620F13B226}" destId="{3C703040-DF19-7D40-AC8F-A106E63789A9}" srcOrd="0" destOrd="0" parTransId="{31E6D579-C1A7-4F45-81D7-C6BF15079C1B}" sibTransId="{FF0C491E-EF57-DB4B-9F9D-E9F805D05E1B}"/>
    <dgm:cxn modelId="{9C740051-F389-EA48-8D6E-869266C3C626}" srcId="{D37AD278-36C3-624E-AB42-57B9D5E9CCB9}" destId="{D1A7A07F-F3AA-DB4B-BA48-3DBCABC737B2}" srcOrd="0" destOrd="0" parTransId="{48B1CF05-F3A3-3641-9A25-3E1089ABC0DE}" sibTransId="{D1FCBF8A-5247-494C-8DAC-E9E4C5E196A9}"/>
    <dgm:cxn modelId="{9F73E271-6C41-9542-81CE-C6BFA045079F}" srcId="{4DA59F29-A706-9344-9733-DFA484026B21}" destId="{8AE3BC63-8456-CA48-BD5D-8A13B877FF96}" srcOrd="0" destOrd="0" parTransId="{3F4F41EF-80FA-6542-9AA5-A5718A4CEC17}" sibTransId="{E179FD50-2A64-E941-99B2-4B4A7A8E541A}"/>
    <dgm:cxn modelId="{62FA8598-1FA8-7445-93C3-FA1FD6200F67}" type="presOf" srcId="{D4C75FA6-3A36-5846-B126-9F620F13B226}" destId="{36D07937-612E-5F42-8F8B-0FF8E6055E6B}" srcOrd="0" destOrd="0" presId="urn:microsoft.com/office/officeart/2005/8/layout/vList2"/>
    <dgm:cxn modelId="{746E93C5-3DFD-CE46-9EAC-4467EB3E3771}" type="presOf" srcId="{D37AD278-36C3-624E-AB42-57B9D5E9CCB9}" destId="{A4A8BCBE-E38A-1E47-8494-C9E20D00273C}" srcOrd="0" destOrd="0" presId="urn:microsoft.com/office/officeart/2005/8/layout/vList2"/>
    <dgm:cxn modelId="{AC67B6CD-9315-634B-85F4-32944ACE7C44}" type="presOf" srcId="{3C703040-DF19-7D40-AC8F-A106E63789A9}" destId="{9B3CA7D4-915C-5C46-8E90-FAE262AF5727}" srcOrd="0" destOrd="0" presId="urn:microsoft.com/office/officeart/2005/8/layout/vList2"/>
    <dgm:cxn modelId="{E238ACD7-A7AD-8849-B8C8-6C85A334267A}" srcId="{8AE3BC63-8456-CA48-BD5D-8A13B877FF96}" destId="{D8369A5A-6AEA-7740-A157-73F5AA6FA077}" srcOrd="0" destOrd="0" parTransId="{A1ECA4E7-E28A-E541-8B2A-0FC84C1A412D}" sibTransId="{93DE4E8A-38C5-3042-BB83-DA940BF4D885}"/>
    <dgm:cxn modelId="{966AFBE8-3015-304E-974A-B7F3ECD708CF}" type="presOf" srcId="{4DA59F29-A706-9344-9733-DFA484026B21}" destId="{4AE1551E-425C-D146-A45A-96403B5D84DA}" srcOrd="0" destOrd="0" presId="urn:microsoft.com/office/officeart/2005/8/layout/vList2"/>
    <dgm:cxn modelId="{81728DF4-06EB-6745-B2EF-992E36EA386C}" type="presOf" srcId="{D8369A5A-6AEA-7740-A157-73F5AA6FA077}" destId="{30D162BF-F434-7F45-BECE-F6374BC4F8CC}" srcOrd="0" destOrd="0" presId="urn:microsoft.com/office/officeart/2005/8/layout/vList2"/>
    <dgm:cxn modelId="{442DC6F8-ABA1-E349-82B6-8821338E8299}" srcId="{4DA59F29-A706-9344-9733-DFA484026B21}" destId="{D37AD278-36C3-624E-AB42-57B9D5E9CCB9}" srcOrd="2" destOrd="0" parTransId="{3B101956-02B5-6640-8C69-D8D3C34C5C5C}" sibTransId="{FA7B4D4D-6347-0342-A4D4-E0D42801F8A8}"/>
    <dgm:cxn modelId="{727785FB-364A-4042-BCCB-A3DCDD9CE69A}" srcId="{4DA59F29-A706-9344-9733-DFA484026B21}" destId="{D4C75FA6-3A36-5846-B126-9F620F13B226}" srcOrd="1" destOrd="0" parTransId="{27912DF6-3798-DF4F-BB7B-7E30D1ADC962}" sibTransId="{DBEBBCC6-61C7-7249-BCAD-64AFB84E9282}"/>
    <dgm:cxn modelId="{F74163F9-0D2D-0C44-87D4-CE7D0C8E8ECA}" type="presParOf" srcId="{4AE1551E-425C-D146-A45A-96403B5D84DA}" destId="{2678034C-ACB7-F74E-8A88-61DE964E2AB2}" srcOrd="0" destOrd="0" presId="urn:microsoft.com/office/officeart/2005/8/layout/vList2"/>
    <dgm:cxn modelId="{2590A311-8BA9-1C44-9740-CB50A53F9F7E}" type="presParOf" srcId="{4AE1551E-425C-D146-A45A-96403B5D84DA}" destId="{30D162BF-F434-7F45-BECE-F6374BC4F8CC}" srcOrd="1" destOrd="0" presId="urn:microsoft.com/office/officeart/2005/8/layout/vList2"/>
    <dgm:cxn modelId="{023B86D1-43F4-8848-B93F-DD49737E3E24}" type="presParOf" srcId="{4AE1551E-425C-D146-A45A-96403B5D84DA}" destId="{36D07937-612E-5F42-8F8B-0FF8E6055E6B}" srcOrd="2" destOrd="0" presId="urn:microsoft.com/office/officeart/2005/8/layout/vList2"/>
    <dgm:cxn modelId="{7DBA2B5E-F6E1-2446-B69C-611D9DC01722}" type="presParOf" srcId="{4AE1551E-425C-D146-A45A-96403B5D84DA}" destId="{9B3CA7D4-915C-5C46-8E90-FAE262AF5727}" srcOrd="3" destOrd="0" presId="urn:microsoft.com/office/officeart/2005/8/layout/vList2"/>
    <dgm:cxn modelId="{FA812730-D667-724C-A7CA-94AFDFDDD7A2}" type="presParOf" srcId="{4AE1551E-425C-D146-A45A-96403B5D84DA}" destId="{A4A8BCBE-E38A-1E47-8494-C9E20D00273C}" srcOrd="4" destOrd="0" presId="urn:microsoft.com/office/officeart/2005/8/layout/vList2"/>
    <dgm:cxn modelId="{06104CEA-369E-724A-9570-253E40A2F44B}" type="presParOf" srcId="{4AE1551E-425C-D146-A45A-96403B5D84DA}" destId="{121F37D7-F124-B04E-A8A0-A288B3EC1BF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6D7BA7-E9A4-F342-8BD9-6DC31131230F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ru-RU"/>
        </a:p>
      </dgm:t>
    </dgm:pt>
    <dgm:pt modelId="{A2C98C47-5877-EF42-82C4-83E91204A685}">
      <dgm:prSet/>
      <dgm:spPr/>
      <dgm:t>
        <a:bodyPr/>
        <a:lstStyle/>
        <a:p>
          <a:r>
            <a:rPr lang="ru-RU" b="1" baseline="0"/>
            <a:t>База данных</a:t>
          </a:r>
          <a:r>
            <a:rPr lang="ru-RU" baseline="0"/>
            <a:t> — представленная в объективной форме совокупность самостоятельных материалов, систематизированных таким образом, чтобы эти материалы могли быть найдены и обработаны с помощью электронной вычислительной машины (ЭВМ).</a:t>
          </a:r>
          <a:endParaRPr lang="ru-RU"/>
        </a:p>
      </dgm:t>
    </dgm:pt>
    <dgm:pt modelId="{D4E3D861-B5C4-774A-AFB8-B6F6F944B77C}" type="parTrans" cxnId="{C989A872-FBAC-4345-BB56-3C9D7A48965A}">
      <dgm:prSet/>
      <dgm:spPr/>
      <dgm:t>
        <a:bodyPr/>
        <a:lstStyle/>
        <a:p>
          <a:endParaRPr lang="ru-RU"/>
        </a:p>
      </dgm:t>
    </dgm:pt>
    <dgm:pt modelId="{35D859AC-7446-5347-951B-57AD4A811181}" type="sibTrans" cxnId="{C989A872-FBAC-4345-BB56-3C9D7A48965A}">
      <dgm:prSet/>
      <dgm:spPr/>
      <dgm:t>
        <a:bodyPr/>
        <a:lstStyle/>
        <a:p>
          <a:endParaRPr lang="ru-RU"/>
        </a:p>
      </dgm:t>
    </dgm:pt>
    <dgm:pt modelId="{86489C0A-61EC-B040-91C8-85608A95B157}">
      <dgm:prSet/>
      <dgm:spPr/>
      <dgm:t>
        <a:bodyPr/>
        <a:lstStyle/>
        <a:p>
          <a:r>
            <a:rPr lang="ru-RU" i="1" baseline="0"/>
            <a:t>Гражданский кодекс РФ, ст. 1260</a:t>
          </a:r>
          <a:endParaRPr lang="ru-RU"/>
        </a:p>
      </dgm:t>
    </dgm:pt>
    <dgm:pt modelId="{43BBE5EF-5A4E-234F-AB51-68FBAF405022}" type="parTrans" cxnId="{0C94381B-77B6-794F-9C33-EB5DC1E1877E}">
      <dgm:prSet/>
      <dgm:spPr/>
      <dgm:t>
        <a:bodyPr/>
        <a:lstStyle/>
        <a:p>
          <a:endParaRPr lang="ru-RU"/>
        </a:p>
      </dgm:t>
    </dgm:pt>
    <dgm:pt modelId="{F839DBEE-717D-5448-83DC-10C9B3F031EA}" type="sibTrans" cxnId="{0C94381B-77B6-794F-9C33-EB5DC1E1877E}">
      <dgm:prSet/>
      <dgm:spPr/>
      <dgm:t>
        <a:bodyPr/>
        <a:lstStyle/>
        <a:p>
          <a:endParaRPr lang="ru-RU"/>
        </a:p>
      </dgm:t>
    </dgm:pt>
    <dgm:pt modelId="{0682E707-F815-3546-8309-3EB2F0D3D7F2}">
      <dgm:prSet/>
      <dgm:spPr/>
      <dgm:t>
        <a:bodyPr/>
        <a:lstStyle/>
        <a:p>
          <a:r>
            <a:rPr lang="ru-RU" b="1" baseline="0"/>
            <a:t>База данных</a:t>
          </a:r>
          <a:r>
            <a:rPr lang="ru-RU" baseline="0"/>
            <a:t> — совокупность данных, хранимых в соответствии со схемой данных, манипулирование которыми выполняют в соответствии с правилами средств моделирования данных.</a:t>
          </a:r>
          <a:endParaRPr lang="ru-RU"/>
        </a:p>
      </dgm:t>
    </dgm:pt>
    <dgm:pt modelId="{2CD563B2-25A0-8747-94E5-0CEAB3AD4F47}" type="parTrans" cxnId="{1150CBC8-56AE-A744-A0C7-DE2E244431F9}">
      <dgm:prSet/>
      <dgm:spPr/>
      <dgm:t>
        <a:bodyPr/>
        <a:lstStyle/>
        <a:p>
          <a:endParaRPr lang="ru-RU"/>
        </a:p>
      </dgm:t>
    </dgm:pt>
    <dgm:pt modelId="{CEDF7125-89A0-8243-8DD3-E37699EB100D}" type="sibTrans" cxnId="{1150CBC8-56AE-A744-A0C7-DE2E244431F9}">
      <dgm:prSet/>
      <dgm:spPr/>
      <dgm:t>
        <a:bodyPr/>
        <a:lstStyle/>
        <a:p>
          <a:endParaRPr lang="ru-RU"/>
        </a:p>
      </dgm:t>
    </dgm:pt>
    <dgm:pt modelId="{053EC0C6-9C4B-BD48-8A99-CAB633CD51A2}">
      <dgm:prSet/>
      <dgm:spPr/>
      <dgm:t>
        <a:bodyPr/>
        <a:lstStyle/>
        <a:p>
          <a:r>
            <a:rPr lang="ru-RU" i="1" baseline="0"/>
            <a:t>ГОСТ Р ИСО МЭК ТО 10032-2007: (идентичен ISO/IEC TR 10032:2003)</a:t>
          </a:r>
          <a:endParaRPr lang="ru-RU"/>
        </a:p>
      </dgm:t>
    </dgm:pt>
    <dgm:pt modelId="{0990B039-BB3B-EA4E-9DDA-46777A508395}" type="parTrans" cxnId="{71362A0E-B4FB-E346-8843-9A39E6D08003}">
      <dgm:prSet/>
      <dgm:spPr/>
      <dgm:t>
        <a:bodyPr/>
        <a:lstStyle/>
        <a:p>
          <a:endParaRPr lang="ru-RU"/>
        </a:p>
      </dgm:t>
    </dgm:pt>
    <dgm:pt modelId="{B8C7E44C-305E-9C45-BE26-C47BCF88BF55}" type="sibTrans" cxnId="{71362A0E-B4FB-E346-8843-9A39E6D08003}">
      <dgm:prSet/>
      <dgm:spPr/>
      <dgm:t>
        <a:bodyPr/>
        <a:lstStyle/>
        <a:p>
          <a:endParaRPr lang="ru-RU"/>
        </a:p>
      </dgm:t>
    </dgm:pt>
    <dgm:pt modelId="{64DF8F87-ED7F-BF40-B3EF-2DA496A8CF64}">
      <dgm:prSet/>
      <dgm:spPr/>
      <dgm:t>
        <a:bodyPr/>
        <a:lstStyle/>
        <a:p>
          <a:r>
            <a:rPr lang="ru-RU" b="1" baseline="0"/>
            <a:t>База данных</a:t>
          </a:r>
          <a:r>
            <a:rPr lang="ru-RU" baseline="0"/>
            <a:t> — организованная в соответствии с определёнными правилами и поддерживаемая в памяти компьютера совокупность данных, характеризующая актуальное состояние некоторой предметной области и используемая для удовлетворения информационных потребностей пользователей.</a:t>
          </a:r>
          <a:endParaRPr lang="ru-RU"/>
        </a:p>
      </dgm:t>
    </dgm:pt>
    <dgm:pt modelId="{1F8DEF04-92E7-EF4A-B4AC-D3A00D198701}" type="parTrans" cxnId="{8DC5FEEC-C703-3141-808E-11947A51F5DC}">
      <dgm:prSet/>
      <dgm:spPr/>
      <dgm:t>
        <a:bodyPr/>
        <a:lstStyle/>
        <a:p>
          <a:endParaRPr lang="ru-RU"/>
        </a:p>
      </dgm:t>
    </dgm:pt>
    <dgm:pt modelId="{AA1BF218-3DDD-6D45-A83F-95F9F3EA5DA2}" type="sibTrans" cxnId="{8DC5FEEC-C703-3141-808E-11947A51F5DC}">
      <dgm:prSet/>
      <dgm:spPr/>
      <dgm:t>
        <a:bodyPr/>
        <a:lstStyle/>
        <a:p>
          <a:endParaRPr lang="ru-RU"/>
        </a:p>
      </dgm:t>
    </dgm:pt>
    <dgm:pt modelId="{4E4DBF7E-4FC8-B341-A199-053F12260289}">
      <dgm:prSet/>
      <dgm:spPr/>
      <dgm:t>
        <a:bodyPr/>
        <a:lstStyle/>
        <a:p>
          <a:r>
            <a:rPr lang="ru-RU" i="1" baseline="0"/>
            <a:t>Когаловский М. Р. Энциклопедия технологий баз данных. 2002. ISBN 5-279-02276-4</a:t>
          </a:r>
          <a:endParaRPr lang="ru-RU"/>
        </a:p>
      </dgm:t>
    </dgm:pt>
    <dgm:pt modelId="{FC1CA94F-6A4F-B746-ADFA-847FB3549ED1}" type="parTrans" cxnId="{8F3BF516-B822-094F-97DF-DD8317E310C6}">
      <dgm:prSet/>
      <dgm:spPr/>
      <dgm:t>
        <a:bodyPr/>
        <a:lstStyle/>
        <a:p>
          <a:endParaRPr lang="ru-RU"/>
        </a:p>
      </dgm:t>
    </dgm:pt>
    <dgm:pt modelId="{615A855C-6586-8A44-80F5-FAB2EC960A56}" type="sibTrans" cxnId="{8F3BF516-B822-094F-97DF-DD8317E310C6}">
      <dgm:prSet/>
      <dgm:spPr/>
      <dgm:t>
        <a:bodyPr/>
        <a:lstStyle/>
        <a:p>
          <a:endParaRPr lang="ru-RU"/>
        </a:p>
      </dgm:t>
    </dgm:pt>
    <dgm:pt modelId="{619C5948-75F8-8C49-8E6D-F58CC62085D4}" type="pres">
      <dgm:prSet presAssocID="{816D7BA7-E9A4-F342-8BD9-6DC31131230F}" presName="linear" presStyleCnt="0">
        <dgm:presLayoutVars>
          <dgm:animLvl val="lvl"/>
          <dgm:resizeHandles val="exact"/>
        </dgm:presLayoutVars>
      </dgm:prSet>
      <dgm:spPr/>
    </dgm:pt>
    <dgm:pt modelId="{E8195C91-0FC8-3E41-AD95-1469CB740684}" type="pres">
      <dgm:prSet presAssocID="{A2C98C47-5877-EF42-82C4-83E91204A68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11D070-9014-414E-A870-DEB67DAACA7E}" type="pres">
      <dgm:prSet presAssocID="{A2C98C47-5877-EF42-82C4-83E91204A685}" presName="childText" presStyleLbl="revTx" presStyleIdx="0" presStyleCnt="3">
        <dgm:presLayoutVars>
          <dgm:bulletEnabled val="1"/>
        </dgm:presLayoutVars>
      </dgm:prSet>
      <dgm:spPr/>
    </dgm:pt>
    <dgm:pt modelId="{B3021CE2-2696-5B4B-A8D9-D8598F2CB84E}" type="pres">
      <dgm:prSet presAssocID="{0682E707-F815-3546-8309-3EB2F0D3D7F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CE5BC96-D9E2-1F4B-9531-1793AE7FA7E0}" type="pres">
      <dgm:prSet presAssocID="{0682E707-F815-3546-8309-3EB2F0D3D7F2}" presName="childText" presStyleLbl="revTx" presStyleIdx="1" presStyleCnt="3">
        <dgm:presLayoutVars>
          <dgm:bulletEnabled val="1"/>
        </dgm:presLayoutVars>
      </dgm:prSet>
      <dgm:spPr/>
    </dgm:pt>
    <dgm:pt modelId="{7135B845-4603-9641-8282-C959E07B929C}" type="pres">
      <dgm:prSet presAssocID="{64DF8F87-ED7F-BF40-B3EF-2DA496A8CF6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CA238B1-1C87-9749-9C2A-726DFC79EFF5}" type="pres">
      <dgm:prSet presAssocID="{64DF8F87-ED7F-BF40-B3EF-2DA496A8CF6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1362A0E-B4FB-E346-8843-9A39E6D08003}" srcId="{0682E707-F815-3546-8309-3EB2F0D3D7F2}" destId="{053EC0C6-9C4B-BD48-8A99-CAB633CD51A2}" srcOrd="0" destOrd="0" parTransId="{0990B039-BB3B-EA4E-9DDA-46777A508395}" sibTransId="{B8C7E44C-305E-9C45-BE26-C47BCF88BF55}"/>
    <dgm:cxn modelId="{222A7A16-4BE2-2A4E-B0C5-F44ADCC8BD4F}" type="presOf" srcId="{816D7BA7-E9A4-F342-8BD9-6DC31131230F}" destId="{619C5948-75F8-8C49-8E6D-F58CC62085D4}" srcOrd="0" destOrd="0" presId="urn:microsoft.com/office/officeart/2005/8/layout/vList2"/>
    <dgm:cxn modelId="{8F3BF516-B822-094F-97DF-DD8317E310C6}" srcId="{64DF8F87-ED7F-BF40-B3EF-2DA496A8CF64}" destId="{4E4DBF7E-4FC8-B341-A199-053F12260289}" srcOrd="0" destOrd="0" parTransId="{FC1CA94F-6A4F-B746-ADFA-847FB3549ED1}" sibTransId="{615A855C-6586-8A44-80F5-FAB2EC960A56}"/>
    <dgm:cxn modelId="{0C94381B-77B6-794F-9C33-EB5DC1E1877E}" srcId="{A2C98C47-5877-EF42-82C4-83E91204A685}" destId="{86489C0A-61EC-B040-91C8-85608A95B157}" srcOrd="0" destOrd="0" parTransId="{43BBE5EF-5A4E-234F-AB51-68FBAF405022}" sibTransId="{F839DBEE-717D-5448-83DC-10C9B3F031EA}"/>
    <dgm:cxn modelId="{C21A852F-4E9E-8546-9242-B5D8979B3EF0}" type="presOf" srcId="{64DF8F87-ED7F-BF40-B3EF-2DA496A8CF64}" destId="{7135B845-4603-9641-8282-C959E07B929C}" srcOrd="0" destOrd="0" presId="urn:microsoft.com/office/officeart/2005/8/layout/vList2"/>
    <dgm:cxn modelId="{C989A872-FBAC-4345-BB56-3C9D7A48965A}" srcId="{816D7BA7-E9A4-F342-8BD9-6DC31131230F}" destId="{A2C98C47-5877-EF42-82C4-83E91204A685}" srcOrd="0" destOrd="0" parTransId="{D4E3D861-B5C4-774A-AFB8-B6F6F944B77C}" sibTransId="{35D859AC-7446-5347-951B-57AD4A811181}"/>
    <dgm:cxn modelId="{1B86B993-6B95-F54B-8480-73A8A4A7A85A}" type="presOf" srcId="{0682E707-F815-3546-8309-3EB2F0D3D7F2}" destId="{B3021CE2-2696-5B4B-A8D9-D8598F2CB84E}" srcOrd="0" destOrd="0" presId="urn:microsoft.com/office/officeart/2005/8/layout/vList2"/>
    <dgm:cxn modelId="{F6F01F95-CCC7-7E41-B373-CA27DCF25C5F}" type="presOf" srcId="{053EC0C6-9C4B-BD48-8A99-CAB633CD51A2}" destId="{FCE5BC96-D9E2-1F4B-9531-1793AE7FA7E0}" srcOrd="0" destOrd="0" presId="urn:microsoft.com/office/officeart/2005/8/layout/vList2"/>
    <dgm:cxn modelId="{A2061DA2-0F9E-E74C-A9BF-F3346179940D}" type="presOf" srcId="{86489C0A-61EC-B040-91C8-85608A95B157}" destId="{E411D070-9014-414E-A870-DEB67DAACA7E}" srcOrd="0" destOrd="0" presId="urn:microsoft.com/office/officeart/2005/8/layout/vList2"/>
    <dgm:cxn modelId="{5B0628A9-DF82-BD4C-8751-B54DAAEC1406}" type="presOf" srcId="{A2C98C47-5877-EF42-82C4-83E91204A685}" destId="{E8195C91-0FC8-3E41-AD95-1469CB740684}" srcOrd="0" destOrd="0" presId="urn:microsoft.com/office/officeart/2005/8/layout/vList2"/>
    <dgm:cxn modelId="{1150CBC8-56AE-A744-A0C7-DE2E244431F9}" srcId="{816D7BA7-E9A4-F342-8BD9-6DC31131230F}" destId="{0682E707-F815-3546-8309-3EB2F0D3D7F2}" srcOrd="1" destOrd="0" parTransId="{2CD563B2-25A0-8747-94E5-0CEAB3AD4F47}" sibTransId="{CEDF7125-89A0-8243-8DD3-E37699EB100D}"/>
    <dgm:cxn modelId="{EC5896D8-CFBD-1B43-96AF-1016C366A270}" type="presOf" srcId="{4E4DBF7E-4FC8-B341-A199-053F12260289}" destId="{4CA238B1-1C87-9749-9C2A-726DFC79EFF5}" srcOrd="0" destOrd="0" presId="urn:microsoft.com/office/officeart/2005/8/layout/vList2"/>
    <dgm:cxn modelId="{8DC5FEEC-C703-3141-808E-11947A51F5DC}" srcId="{816D7BA7-E9A4-F342-8BD9-6DC31131230F}" destId="{64DF8F87-ED7F-BF40-B3EF-2DA496A8CF64}" srcOrd="2" destOrd="0" parTransId="{1F8DEF04-92E7-EF4A-B4AC-D3A00D198701}" sibTransId="{AA1BF218-3DDD-6D45-A83F-95F9F3EA5DA2}"/>
    <dgm:cxn modelId="{5ACE96A8-611F-9641-882E-9EE8A55B3E22}" type="presParOf" srcId="{619C5948-75F8-8C49-8E6D-F58CC62085D4}" destId="{E8195C91-0FC8-3E41-AD95-1469CB740684}" srcOrd="0" destOrd="0" presId="urn:microsoft.com/office/officeart/2005/8/layout/vList2"/>
    <dgm:cxn modelId="{0DB517D1-FB53-9E46-BBB0-E23593439E98}" type="presParOf" srcId="{619C5948-75F8-8C49-8E6D-F58CC62085D4}" destId="{E411D070-9014-414E-A870-DEB67DAACA7E}" srcOrd="1" destOrd="0" presId="urn:microsoft.com/office/officeart/2005/8/layout/vList2"/>
    <dgm:cxn modelId="{0E4DDD4F-4CF8-7346-9BD2-A3713EFA81C8}" type="presParOf" srcId="{619C5948-75F8-8C49-8E6D-F58CC62085D4}" destId="{B3021CE2-2696-5B4B-A8D9-D8598F2CB84E}" srcOrd="2" destOrd="0" presId="urn:microsoft.com/office/officeart/2005/8/layout/vList2"/>
    <dgm:cxn modelId="{BB844E45-E15D-3E4F-A668-D44195ECFB79}" type="presParOf" srcId="{619C5948-75F8-8C49-8E6D-F58CC62085D4}" destId="{FCE5BC96-D9E2-1F4B-9531-1793AE7FA7E0}" srcOrd="3" destOrd="0" presId="urn:microsoft.com/office/officeart/2005/8/layout/vList2"/>
    <dgm:cxn modelId="{DD1D2AD7-BCD2-C849-B5F3-36CE0CA32FD7}" type="presParOf" srcId="{619C5948-75F8-8C49-8E6D-F58CC62085D4}" destId="{7135B845-4603-9641-8282-C959E07B929C}" srcOrd="4" destOrd="0" presId="urn:microsoft.com/office/officeart/2005/8/layout/vList2"/>
    <dgm:cxn modelId="{DEEF8447-7C07-9546-B893-EC775504E218}" type="presParOf" srcId="{619C5948-75F8-8C49-8E6D-F58CC62085D4}" destId="{4CA238B1-1C87-9749-9C2A-726DFC79EFF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B40FF2-4E2A-D941-B079-66D9149FB6F1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ru-RU"/>
        </a:p>
      </dgm:t>
    </dgm:pt>
    <dgm:pt modelId="{DB803D6E-8CAE-684E-9266-D2B25F01D153}">
      <dgm:prSet/>
      <dgm:spPr/>
      <dgm:t>
        <a:bodyPr/>
        <a:lstStyle/>
        <a:p>
          <a:r>
            <a:rPr lang="ru-RU" baseline="0"/>
            <a:t>Отчуждение данных от программ</a:t>
          </a:r>
          <a:endParaRPr lang="ru-RU"/>
        </a:p>
      </dgm:t>
    </dgm:pt>
    <dgm:pt modelId="{C0C003BA-3062-0844-87BE-EAA3AEA970FF}" type="parTrans" cxnId="{3B9BC414-1B12-2E4C-B8B3-900CCA0ABFE3}">
      <dgm:prSet/>
      <dgm:spPr/>
      <dgm:t>
        <a:bodyPr/>
        <a:lstStyle/>
        <a:p>
          <a:endParaRPr lang="ru-RU"/>
        </a:p>
      </dgm:t>
    </dgm:pt>
    <dgm:pt modelId="{651DBE1F-957D-794B-9C1F-A4C317AFCE0C}" type="sibTrans" cxnId="{3B9BC414-1B12-2E4C-B8B3-900CCA0ABFE3}">
      <dgm:prSet/>
      <dgm:spPr/>
      <dgm:t>
        <a:bodyPr/>
        <a:lstStyle/>
        <a:p>
          <a:endParaRPr lang="ru-RU"/>
        </a:p>
      </dgm:t>
    </dgm:pt>
    <dgm:pt modelId="{9B5C74DD-ABF1-0045-B786-A1FEE7D256DD}">
      <dgm:prSet/>
      <dgm:spPr/>
      <dgm:t>
        <a:bodyPr/>
        <a:lstStyle/>
        <a:p>
          <a:r>
            <a:rPr lang="ru-RU" baseline="0"/>
            <a:t>Хранение описания данных вместе с самими данными</a:t>
          </a:r>
          <a:endParaRPr lang="ru-RU"/>
        </a:p>
      </dgm:t>
    </dgm:pt>
    <dgm:pt modelId="{C5E8814A-DD62-6A48-8457-2B1F206BFAC4}" type="parTrans" cxnId="{71E864DF-4DAD-7044-A70A-F44F04C4C224}">
      <dgm:prSet/>
      <dgm:spPr/>
      <dgm:t>
        <a:bodyPr/>
        <a:lstStyle/>
        <a:p>
          <a:endParaRPr lang="ru-RU"/>
        </a:p>
      </dgm:t>
    </dgm:pt>
    <dgm:pt modelId="{EB5DE608-F0D1-FF4A-AABB-1BBFD6BC71B9}" type="sibTrans" cxnId="{71E864DF-4DAD-7044-A70A-F44F04C4C224}">
      <dgm:prSet/>
      <dgm:spPr/>
      <dgm:t>
        <a:bodyPr/>
        <a:lstStyle/>
        <a:p>
          <a:endParaRPr lang="ru-RU"/>
        </a:p>
      </dgm:t>
    </dgm:pt>
    <dgm:pt modelId="{4F0392F4-51DA-1340-AF80-AF7EF093BDA2}">
      <dgm:prSet/>
      <dgm:spPr/>
      <dgm:t>
        <a:bodyPr/>
        <a:lstStyle/>
        <a:p>
          <a:r>
            <a:rPr lang="ru-RU" baseline="0"/>
            <a:t>Отчуждение данных от носителей</a:t>
          </a:r>
          <a:endParaRPr lang="ru-RU"/>
        </a:p>
      </dgm:t>
    </dgm:pt>
    <dgm:pt modelId="{78437982-4865-3646-9D6D-0A5182032469}" type="parTrans" cxnId="{3B7E3676-E9A9-9242-830A-6907670DBC24}">
      <dgm:prSet/>
      <dgm:spPr/>
      <dgm:t>
        <a:bodyPr/>
        <a:lstStyle/>
        <a:p>
          <a:endParaRPr lang="ru-RU"/>
        </a:p>
      </dgm:t>
    </dgm:pt>
    <dgm:pt modelId="{E38A075A-C920-FF43-9F80-3A1913A83840}" type="sibTrans" cxnId="{3B7E3676-E9A9-9242-830A-6907670DBC24}">
      <dgm:prSet/>
      <dgm:spPr/>
      <dgm:t>
        <a:bodyPr/>
        <a:lstStyle/>
        <a:p>
          <a:endParaRPr lang="ru-RU"/>
        </a:p>
      </dgm:t>
    </dgm:pt>
    <dgm:pt modelId="{80DE7359-ABBF-C447-BCAF-622F0BBEFC58}">
      <dgm:prSet/>
      <dgm:spPr/>
      <dgm:t>
        <a:bodyPr/>
        <a:lstStyle/>
        <a:p>
          <a:r>
            <a:rPr lang="ru-RU" baseline="0"/>
            <a:t>Поддержание баз данных в согласованном и актуальном состоянии</a:t>
          </a:r>
          <a:endParaRPr lang="ru-RU"/>
        </a:p>
      </dgm:t>
    </dgm:pt>
    <dgm:pt modelId="{D64EC7B2-C167-2D41-9C16-BA64CC153FE5}" type="parTrans" cxnId="{AFC89496-5BD4-D547-AEE8-80171E9B1BEB}">
      <dgm:prSet/>
      <dgm:spPr/>
      <dgm:t>
        <a:bodyPr/>
        <a:lstStyle/>
        <a:p>
          <a:endParaRPr lang="ru-RU"/>
        </a:p>
      </dgm:t>
    </dgm:pt>
    <dgm:pt modelId="{297AF6F6-0A58-3D40-B5D7-295CDFEA209B}" type="sibTrans" cxnId="{AFC89496-5BD4-D547-AEE8-80171E9B1BEB}">
      <dgm:prSet/>
      <dgm:spPr/>
      <dgm:t>
        <a:bodyPr/>
        <a:lstStyle/>
        <a:p>
          <a:endParaRPr lang="ru-RU"/>
        </a:p>
      </dgm:t>
    </dgm:pt>
    <dgm:pt modelId="{D66CD8EB-F50B-6446-B148-EC3EFAA95C22}">
      <dgm:prSet/>
      <dgm:spPr/>
      <dgm:t>
        <a:bodyPr/>
        <a:lstStyle/>
        <a:p>
          <a:r>
            <a:rPr lang="ru-RU" baseline="0"/>
            <a:t>Защита информации от сбоев аппаратуры</a:t>
          </a:r>
          <a:endParaRPr lang="ru-RU"/>
        </a:p>
      </dgm:t>
    </dgm:pt>
    <dgm:pt modelId="{484AB914-2FFF-F742-A08D-E3024B862558}" type="parTrans" cxnId="{538739F0-4E0E-954E-8242-A86601850264}">
      <dgm:prSet/>
      <dgm:spPr/>
      <dgm:t>
        <a:bodyPr/>
        <a:lstStyle/>
        <a:p>
          <a:endParaRPr lang="ru-RU"/>
        </a:p>
      </dgm:t>
    </dgm:pt>
    <dgm:pt modelId="{F7B556DD-6D57-4A43-AE8F-75085FED087B}" type="sibTrans" cxnId="{538739F0-4E0E-954E-8242-A86601850264}">
      <dgm:prSet/>
      <dgm:spPr/>
      <dgm:t>
        <a:bodyPr/>
        <a:lstStyle/>
        <a:p>
          <a:endParaRPr lang="ru-RU"/>
        </a:p>
      </dgm:t>
    </dgm:pt>
    <dgm:pt modelId="{15574BD9-28F9-AF4A-9402-B7C292DA46B3}">
      <dgm:prSet/>
      <dgm:spPr/>
      <dgm:t>
        <a:bodyPr/>
        <a:lstStyle/>
        <a:p>
          <a:r>
            <a:rPr lang="ru-RU" baseline="0"/>
            <a:t>Поддержка многопользовательской работы</a:t>
          </a:r>
          <a:endParaRPr lang="ru-RU"/>
        </a:p>
      </dgm:t>
    </dgm:pt>
    <dgm:pt modelId="{67F2D707-56E4-974F-9834-43F33EB2F676}" type="parTrans" cxnId="{92B8CED4-D826-5C47-859A-E02B109E077D}">
      <dgm:prSet/>
      <dgm:spPr/>
      <dgm:t>
        <a:bodyPr/>
        <a:lstStyle/>
        <a:p>
          <a:endParaRPr lang="ru-RU"/>
        </a:p>
      </dgm:t>
    </dgm:pt>
    <dgm:pt modelId="{7BCF6690-DB4A-5549-A35B-488C00A95AEE}" type="sibTrans" cxnId="{92B8CED4-D826-5C47-859A-E02B109E077D}">
      <dgm:prSet/>
      <dgm:spPr/>
      <dgm:t>
        <a:bodyPr/>
        <a:lstStyle/>
        <a:p>
          <a:endParaRPr lang="ru-RU"/>
        </a:p>
      </dgm:t>
    </dgm:pt>
    <dgm:pt modelId="{43D311BF-EEAA-334C-AD98-71B002DC8A06}" type="pres">
      <dgm:prSet presAssocID="{3CB40FF2-4E2A-D941-B079-66D9149FB6F1}" presName="diagram" presStyleCnt="0">
        <dgm:presLayoutVars>
          <dgm:dir/>
          <dgm:resizeHandles val="exact"/>
        </dgm:presLayoutVars>
      </dgm:prSet>
      <dgm:spPr/>
    </dgm:pt>
    <dgm:pt modelId="{BE45075C-2573-D140-A0D3-0D74A3708DFD}" type="pres">
      <dgm:prSet presAssocID="{DB803D6E-8CAE-684E-9266-D2B25F01D153}" presName="node" presStyleLbl="node1" presStyleIdx="0" presStyleCnt="6">
        <dgm:presLayoutVars>
          <dgm:bulletEnabled val="1"/>
        </dgm:presLayoutVars>
      </dgm:prSet>
      <dgm:spPr/>
    </dgm:pt>
    <dgm:pt modelId="{62466D72-440E-AD47-BA48-1EB5AF25CEFC}" type="pres">
      <dgm:prSet presAssocID="{651DBE1F-957D-794B-9C1F-A4C317AFCE0C}" presName="sibTrans" presStyleCnt="0"/>
      <dgm:spPr/>
    </dgm:pt>
    <dgm:pt modelId="{D3B2DD18-C2AF-EE47-9124-E7DC376B0BBE}" type="pres">
      <dgm:prSet presAssocID="{9B5C74DD-ABF1-0045-B786-A1FEE7D256DD}" presName="node" presStyleLbl="node1" presStyleIdx="1" presStyleCnt="6">
        <dgm:presLayoutVars>
          <dgm:bulletEnabled val="1"/>
        </dgm:presLayoutVars>
      </dgm:prSet>
      <dgm:spPr/>
    </dgm:pt>
    <dgm:pt modelId="{A25317DA-B8D3-FC44-8A25-488AD80A98F7}" type="pres">
      <dgm:prSet presAssocID="{EB5DE608-F0D1-FF4A-AABB-1BBFD6BC71B9}" presName="sibTrans" presStyleCnt="0"/>
      <dgm:spPr/>
    </dgm:pt>
    <dgm:pt modelId="{9AC1E75A-1E7B-1D49-992A-F77C8EB7354D}" type="pres">
      <dgm:prSet presAssocID="{4F0392F4-51DA-1340-AF80-AF7EF093BDA2}" presName="node" presStyleLbl="node1" presStyleIdx="2" presStyleCnt="6">
        <dgm:presLayoutVars>
          <dgm:bulletEnabled val="1"/>
        </dgm:presLayoutVars>
      </dgm:prSet>
      <dgm:spPr/>
    </dgm:pt>
    <dgm:pt modelId="{A281D56B-9C55-1C4A-A3FE-105966757EC4}" type="pres">
      <dgm:prSet presAssocID="{E38A075A-C920-FF43-9F80-3A1913A83840}" presName="sibTrans" presStyleCnt="0"/>
      <dgm:spPr/>
    </dgm:pt>
    <dgm:pt modelId="{CA9C571D-16EF-A54F-8DA3-C6A149D81DD7}" type="pres">
      <dgm:prSet presAssocID="{80DE7359-ABBF-C447-BCAF-622F0BBEFC58}" presName="node" presStyleLbl="node1" presStyleIdx="3" presStyleCnt="6">
        <dgm:presLayoutVars>
          <dgm:bulletEnabled val="1"/>
        </dgm:presLayoutVars>
      </dgm:prSet>
      <dgm:spPr/>
    </dgm:pt>
    <dgm:pt modelId="{B61F7A09-306B-314F-87BE-223F5D539C75}" type="pres">
      <dgm:prSet presAssocID="{297AF6F6-0A58-3D40-B5D7-295CDFEA209B}" presName="sibTrans" presStyleCnt="0"/>
      <dgm:spPr/>
    </dgm:pt>
    <dgm:pt modelId="{264E07D4-BD15-1F41-B775-FAB43448D3BD}" type="pres">
      <dgm:prSet presAssocID="{D66CD8EB-F50B-6446-B148-EC3EFAA95C22}" presName="node" presStyleLbl="node1" presStyleIdx="4" presStyleCnt="6">
        <dgm:presLayoutVars>
          <dgm:bulletEnabled val="1"/>
        </dgm:presLayoutVars>
      </dgm:prSet>
      <dgm:spPr/>
    </dgm:pt>
    <dgm:pt modelId="{EE943E5A-E401-9A4D-9A32-D978B799954B}" type="pres">
      <dgm:prSet presAssocID="{F7B556DD-6D57-4A43-AE8F-75085FED087B}" presName="sibTrans" presStyleCnt="0"/>
      <dgm:spPr/>
    </dgm:pt>
    <dgm:pt modelId="{02517893-09FF-4243-9C5A-95ACA9F465AB}" type="pres">
      <dgm:prSet presAssocID="{15574BD9-28F9-AF4A-9402-B7C292DA46B3}" presName="node" presStyleLbl="node1" presStyleIdx="5" presStyleCnt="6">
        <dgm:presLayoutVars>
          <dgm:bulletEnabled val="1"/>
        </dgm:presLayoutVars>
      </dgm:prSet>
      <dgm:spPr/>
    </dgm:pt>
  </dgm:ptLst>
  <dgm:cxnLst>
    <dgm:cxn modelId="{17ED6709-E08D-FE48-BFFC-AECFD8C621AC}" type="presOf" srcId="{DB803D6E-8CAE-684E-9266-D2B25F01D153}" destId="{BE45075C-2573-D140-A0D3-0D74A3708DFD}" srcOrd="0" destOrd="0" presId="urn:microsoft.com/office/officeart/2005/8/layout/default"/>
    <dgm:cxn modelId="{3B9BC414-1B12-2E4C-B8B3-900CCA0ABFE3}" srcId="{3CB40FF2-4E2A-D941-B079-66D9149FB6F1}" destId="{DB803D6E-8CAE-684E-9266-D2B25F01D153}" srcOrd="0" destOrd="0" parTransId="{C0C003BA-3062-0844-87BE-EAA3AEA970FF}" sibTransId="{651DBE1F-957D-794B-9C1F-A4C317AFCE0C}"/>
    <dgm:cxn modelId="{8523654C-E131-1F45-A898-F723F5D59028}" type="presOf" srcId="{D66CD8EB-F50B-6446-B148-EC3EFAA95C22}" destId="{264E07D4-BD15-1F41-B775-FAB43448D3BD}" srcOrd="0" destOrd="0" presId="urn:microsoft.com/office/officeart/2005/8/layout/default"/>
    <dgm:cxn modelId="{3B7E3676-E9A9-9242-830A-6907670DBC24}" srcId="{3CB40FF2-4E2A-D941-B079-66D9149FB6F1}" destId="{4F0392F4-51DA-1340-AF80-AF7EF093BDA2}" srcOrd="2" destOrd="0" parTransId="{78437982-4865-3646-9D6D-0A5182032469}" sibTransId="{E38A075A-C920-FF43-9F80-3A1913A83840}"/>
    <dgm:cxn modelId="{DC43E786-779B-D14F-ADDC-49D84C6A0332}" type="presOf" srcId="{4F0392F4-51DA-1340-AF80-AF7EF093BDA2}" destId="{9AC1E75A-1E7B-1D49-992A-F77C8EB7354D}" srcOrd="0" destOrd="0" presId="urn:microsoft.com/office/officeart/2005/8/layout/default"/>
    <dgm:cxn modelId="{AFC89496-5BD4-D547-AEE8-80171E9B1BEB}" srcId="{3CB40FF2-4E2A-D941-B079-66D9149FB6F1}" destId="{80DE7359-ABBF-C447-BCAF-622F0BBEFC58}" srcOrd="3" destOrd="0" parTransId="{D64EC7B2-C167-2D41-9C16-BA64CC153FE5}" sibTransId="{297AF6F6-0A58-3D40-B5D7-295CDFEA209B}"/>
    <dgm:cxn modelId="{086806B7-4E45-2B4B-B7AF-FC86860855D5}" type="presOf" srcId="{9B5C74DD-ABF1-0045-B786-A1FEE7D256DD}" destId="{D3B2DD18-C2AF-EE47-9124-E7DC376B0BBE}" srcOrd="0" destOrd="0" presId="urn:microsoft.com/office/officeart/2005/8/layout/default"/>
    <dgm:cxn modelId="{275BBDC5-0AF5-A94C-9107-6BF9BF57D8A4}" type="presOf" srcId="{80DE7359-ABBF-C447-BCAF-622F0BBEFC58}" destId="{CA9C571D-16EF-A54F-8DA3-C6A149D81DD7}" srcOrd="0" destOrd="0" presId="urn:microsoft.com/office/officeart/2005/8/layout/default"/>
    <dgm:cxn modelId="{92B8CED4-D826-5C47-859A-E02B109E077D}" srcId="{3CB40FF2-4E2A-D941-B079-66D9149FB6F1}" destId="{15574BD9-28F9-AF4A-9402-B7C292DA46B3}" srcOrd="5" destOrd="0" parTransId="{67F2D707-56E4-974F-9834-43F33EB2F676}" sibTransId="{7BCF6690-DB4A-5549-A35B-488C00A95AEE}"/>
    <dgm:cxn modelId="{71E864DF-4DAD-7044-A70A-F44F04C4C224}" srcId="{3CB40FF2-4E2A-D941-B079-66D9149FB6F1}" destId="{9B5C74DD-ABF1-0045-B786-A1FEE7D256DD}" srcOrd="1" destOrd="0" parTransId="{C5E8814A-DD62-6A48-8457-2B1F206BFAC4}" sibTransId="{EB5DE608-F0D1-FF4A-AABB-1BBFD6BC71B9}"/>
    <dgm:cxn modelId="{538739F0-4E0E-954E-8242-A86601850264}" srcId="{3CB40FF2-4E2A-D941-B079-66D9149FB6F1}" destId="{D66CD8EB-F50B-6446-B148-EC3EFAA95C22}" srcOrd="4" destOrd="0" parTransId="{484AB914-2FFF-F742-A08D-E3024B862558}" sibTransId="{F7B556DD-6D57-4A43-AE8F-75085FED087B}"/>
    <dgm:cxn modelId="{03BBF3F2-AFFD-6740-8478-2F18D1DFE0CE}" type="presOf" srcId="{15574BD9-28F9-AF4A-9402-B7C292DA46B3}" destId="{02517893-09FF-4243-9C5A-95ACA9F465AB}" srcOrd="0" destOrd="0" presId="urn:microsoft.com/office/officeart/2005/8/layout/default"/>
    <dgm:cxn modelId="{F3EF67FE-658B-5B4B-B684-3628C6AFBC28}" type="presOf" srcId="{3CB40FF2-4E2A-D941-B079-66D9149FB6F1}" destId="{43D311BF-EEAA-334C-AD98-71B002DC8A06}" srcOrd="0" destOrd="0" presId="urn:microsoft.com/office/officeart/2005/8/layout/default"/>
    <dgm:cxn modelId="{05B8206F-6A1A-F54A-A693-105F972F77D3}" type="presParOf" srcId="{43D311BF-EEAA-334C-AD98-71B002DC8A06}" destId="{BE45075C-2573-D140-A0D3-0D74A3708DFD}" srcOrd="0" destOrd="0" presId="urn:microsoft.com/office/officeart/2005/8/layout/default"/>
    <dgm:cxn modelId="{61EF3561-91FD-194A-852D-8D6745EEF8D2}" type="presParOf" srcId="{43D311BF-EEAA-334C-AD98-71B002DC8A06}" destId="{62466D72-440E-AD47-BA48-1EB5AF25CEFC}" srcOrd="1" destOrd="0" presId="urn:microsoft.com/office/officeart/2005/8/layout/default"/>
    <dgm:cxn modelId="{2CB5A663-C502-E342-B323-50747EAA5F19}" type="presParOf" srcId="{43D311BF-EEAA-334C-AD98-71B002DC8A06}" destId="{D3B2DD18-C2AF-EE47-9124-E7DC376B0BBE}" srcOrd="2" destOrd="0" presId="urn:microsoft.com/office/officeart/2005/8/layout/default"/>
    <dgm:cxn modelId="{645046E7-41A3-574D-B6AA-104229EF718E}" type="presParOf" srcId="{43D311BF-EEAA-334C-AD98-71B002DC8A06}" destId="{A25317DA-B8D3-FC44-8A25-488AD80A98F7}" srcOrd="3" destOrd="0" presId="urn:microsoft.com/office/officeart/2005/8/layout/default"/>
    <dgm:cxn modelId="{8D2D7085-CDFF-114A-B539-1DD40950083A}" type="presParOf" srcId="{43D311BF-EEAA-334C-AD98-71B002DC8A06}" destId="{9AC1E75A-1E7B-1D49-992A-F77C8EB7354D}" srcOrd="4" destOrd="0" presId="urn:microsoft.com/office/officeart/2005/8/layout/default"/>
    <dgm:cxn modelId="{DD15C9BA-A1AB-2D4C-9DBF-6426A4CB9DDE}" type="presParOf" srcId="{43D311BF-EEAA-334C-AD98-71B002DC8A06}" destId="{A281D56B-9C55-1C4A-A3FE-105966757EC4}" srcOrd="5" destOrd="0" presId="urn:microsoft.com/office/officeart/2005/8/layout/default"/>
    <dgm:cxn modelId="{E4F4DB89-B667-9844-B7EB-CF4B77B6926D}" type="presParOf" srcId="{43D311BF-EEAA-334C-AD98-71B002DC8A06}" destId="{CA9C571D-16EF-A54F-8DA3-C6A149D81DD7}" srcOrd="6" destOrd="0" presId="urn:microsoft.com/office/officeart/2005/8/layout/default"/>
    <dgm:cxn modelId="{4F8B2AD0-86D7-CD42-82A3-48905AC0D8B8}" type="presParOf" srcId="{43D311BF-EEAA-334C-AD98-71B002DC8A06}" destId="{B61F7A09-306B-314F-87BE-223F5D539C75}" srcOrd="7" destOrd="0" presId="urn:microsoft.com/office/officeart/2005/8/layout/default"/>
    <dgm:cxn modelId="{1051A574-F197-1E46-8973-02DAD3B8B6E6}" type="presParOf" srcId="{43D311BF-EEAA-334C-AD98-71B002DC8A06}" destId="{264E07D4-BD15-1F41-B775-FAB43448D3BD}" srcOrd="8" destOrd="0" presId="urn:microsoft.com/office/officeart/2005/8/layout/default"/>
    <dgm:cxn modelId="{27CABEA0-38BF-B840-A53E-864782C35049}" type="presParOf" srcId="{43D311BF-EEAA-334C-AD98-71B002DC8A06}" destId="{EE943E5A-E401-9A4D-9A32-D978B799954B}" srcOrd="9" destOrd="0" presId="urn:microsoft.com/office/officeart/2005/8/layout/default"/>
    <dgm:cxn modelId="{A1D639E6-0F48-D74A-954E-1270F3531957}" type="presParOf" srcId="{43D311BF-EEAA-334C-AD98-71B002DC8A06}" destId="{02517893-09FF-4243-9C5A-95ACA9F465A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20978B-3F28-C547-A7AD-3FF5F803E9FF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ru-RU"/>
        </a:p>
      </dgm:t>
    </dgm:pt>
    <dgm:pt modelId="{D8387FCA-CB2C-9F41-8DE4-9ABEA49A9DC7}">
      <dgm:prSet/>
      <dgm:spPr/>
      <dgm:t>
        <a:bodyPr/>
        <a:lstStyle/>
        <a:p>
          <a:r>
            <a:rPr lang="ru-RU" baseline="0"/>
            <a:t>Структурированная коллекция </a:t>
          </a:r>
          <a:r>
            <a:rPr lang="ru-RU" b="1" baseline="0"/>
            <a:t>логически согласованных </a:t>
          </a:r>
          <a:r>
            <a:rPr lang="ru-RU" baseline="0"/>
            <a:t>данных</a:t>
          </a:r>
          <a:endParaRPr lang="ru-RU"/>
        </a:p>
      </dgm:t>
    </dgm:pt>
    <dgm:pt modelId="{6F5257D4-B5A1-4241-B30B-62D154CB0F92}" type="parTrans" cxnId="{7959E75F-D42D-6544-A9C7-EF127604630C}">
      <dgm:prSet/>
      <dgm:spPr/>
      <dgm:t>
        <a:bodyPr/>
        <a:lstStyle/>
        <a:p>
          <a:endParaRPr lang="ru-RU"/>
        </a:p>
      </dgm:t>
    </dgm:pt>
    <dgm:pt modelId="{01FC5A35-ACD3-844A-AAB2-FC7A050BBD9E}" type="sibTrans" cxnId="{7959E75F-D42D-6544-A9C7-EF127604630C}">
      <dgm:prSet/>
      <dgm:spPr/>
      <dgm:t>
        <a:bodyPr/>
        <a:lstStyle/>
        <a:p>
          <a:endParaRPr lang="ru-RU"/>
        </a:p>
      </dgm:t>
    </dgm:pt>
    <dgm:pt modelId="{94BAF774-9D88-0740-97CC-C92E54F869A7}">
      <dgm:prSet/>
      <dgm:spPr/>
      <dgm:t>
        <a:bodyPr/>
        <a:lstStyle/>
        <a:p>
          <a:r>
            <a:rPr lang="ru-RU" i="1" baseline="0"/>
            <a:t>Служащая для специфических целей</a:t>
          </a:r>
          <a:endParaRPr lang="ru-RU"/>
        </a:p>
      </dgm:t>
    </dgm:pt>
    <dgm:pt modelId="{38358BEF-1749-BA4C-AC39-E3DB8A41B35C}" type="parTrans" cxnId="{5F9D02ED-FD35-A048-8A8A-EF4913038690}">
      <dgm:prSet/>
      <dgm:spPr/>
      <dgm:t>
        <a:bodyPr/>
        <a:lstStyle/>
        <a:p>
          <a:endParaRPr lang="ru-RU"/>
        </a:p>
      </dgm:t>
    </dgm:pt>
    <dgm:pt modelId="{5E2259A7-5256-D64A-A90F-9BE8A789B3EA}" type="sibTrans" cxnId="{5F9D02ED-FD35-A048-8A8A-EF4913038690}">
      <dgm:prSet/>
      <dgm:spPr/>
      <dgm:t>
        <a:bodyPr/>
        <a:lstStyle/>
        <a:p>
          <a:endParaRPr lang="ru-RU"/>
        </a:p>
      </dgm:t>
    </dgm:pt>
    <dgm:pt modelId="{96BC27A0-CAB4-674E-9A98-E9D4A662717B}">
      <dgm:prSet/>
      <dgm:spPr/>
      <dgm:t>
        <a:bodyPr/>
        <a:lstStyle/>
        <a:p>
          <a:r>
            <a:rPr lang="ru-RU" i="1" baseline="0"/>
            <a:t>Предназначенная для групп пользователей</a:t>
          </a:r>
          <a:endParaRPr lang="ru-RU"/>
        </a:p>
      </dgm:t>
    </dgm:pt>
    <dgm:pt modelId="{6AE46FA5-9CEC-8E44-92DF-307196172AE3}" type="parTrans" cxnId="{FD689EBA-C388-784B-9B6D-6400A7E9DEBD}">
      <dgm:prSet/>
      <dgm:spPr/>
      <dgm:t>
        <a:bodyPr/>
        <a:lstStyle/>
        <a:p>
          <a:endParaRPr lang="ru-RU"/>
        </a:p>
      </dgm:t>
    </dgm:pt>
    <dgm:pt modelId="{1B354645-E3F1-DC40-B06A-349335CD002F}" type="sibTrans" cxnId="{FD689EBA-C388-784B-9B6D-6400A7E9DEBD}">
      <dgm:prSet/>
      <dgm:spPr/>
      <dgm:t>
        <a:bodyPr/>
        <a:lstStyle/>
        <a:p>
          <a:endParaRPr lang="ru-RU"/>
        </a:p>
      </dgm:t>
    </dgm:pt>
    <dgm:pt modelId="{4829A86C-7AD1-1648-AB4E-4421DBA42908}">
      <dgm:prSet/>
      <dgm:spPr/>
      <dgm:t>
        <a:bodyPr/>
        <a:lstStyle/>
        <a:p>
          <a:r>
            <a:rPr lang="ru-RU" baseline="0"/>
            <a:t>Совокупность </a:t>
          </a:r>
          <a:r>
            <a:rPr lang="ru-RU" b="1" baseline="0"/>
            <a:t>связанных </a:t>
          </a:r>
          <a:r>
            <a:rPr lang="ru-RU" baseline="0"/>
            <a:t>данных,</a:t>
          </a:r>
          <a:endParaRPr lang="ru-RU"/>
        </a:p>
      </dgm:t>
    </dgm:pt>
    <dgm:pt modelId="{FA457EF2-D3FF-0F4D-885B-4493A8AF214B}" type="parTrans" cxnId="{1F7A7133-BD6C-4148-9301-2ACE870052D2}">
      <dgm:prSet/>
      <dgm:spPr/>
      <dgm:t>
        <a:bodyPr/>
        <a:lstStyle/>
        <a:p>
          <a:endParaRPr lang="ru-RU"/>
        </a:p>
      </dgm:t>
    </dgm:pt>
    <dgm:pt modelId="{0F4D75CD-E469-CA4D-A2BA-4A0B38652A19}" type="sibTrans" cxnId="{1F7A7133-BD6C-4148-9301-2ACE870052D2}">
      <dgm:prSet/>
      <dgm:spPr/>
      <dgm:t>
        <a:bodyPr/>
        <a:lstStyle/>
        <a:p>
          <a:endParaRPr lang="ru-RU"/>
        </a:p>
      </dgm:t>
    </dgm:pt>
    <dgm:pt modelId="{5DC9FBE3-FD38-B040-BA72-40D6B74E1969}">
      <dgm:prSet/>
      <dgm:spPr/>
      <dgm:t>
        <a:bodyPr/>
        <a:lstStyle/>
        <a:p>
          <a:r>
            <a:rPr lang="ru-RU" i="1" baseline="0"/>
            <a:t>Организованных по определенным правилам (</a:t>
          </a:r>
          <a:r>
            <a:rPr lang="ru-RU" b="1" i="1" baseline="0"/>
            <a:t>модель данных</a:t>
          </a:r>
          <a:r>
            <a:rPr lang="ru-RU" i="1" baseline="0"/>
            <a:t>),</a:t>
          </a:r>
          <a:endParaRPr lang="ru-RU"/>
        </a:p>
      </dgm:t>
    </dgm:pt>
    <dgm:pt modelId="{11FD12F1-BFEB-7A4E-8C03-90A685E5FA41}" type="parTrans" cxnId="{6F13340F-5B47-B24E-B09B-5E681CACB1F1}">
      <dgm:prSet/>
      <dgm:spPr/>
      <dgm:t>
        <a:bodyPr/>
        <a:lstStyle/>
        <a:p>
          <a:endParaRPr lang="ru-RU"/>
        </a:p>
      </dgm:t>
    </dgm:pt>
    <dgm:pt modelId="{65D4319D-43E8-334F-84FD-6B5E1B0FB092}" type="sibTrans" cxnId="{6F13340F-5B47-B24E-B09B-5E681CACB1F1}">
      <dgm:prSet/>
      <dgm:spPr/>
      <dgm:t>
        <a:bodyPr/>
        <a:lstStyle/>
        <a:p>
          <a:endParaRPr lang="ru-RU"/>
        </a:p>
      </dgm:t>
    </dgm:pt>
    <dgm:pt modelId="{DD6D3822-79DC-E543-9ACC-15B945E5C7FC}">
      <dgm:prSet/>
      <dgm:spPr/>
      <dgm:t>
        <a:bodyPr/>
        <a:lstStyle/>
        <a:p>
          <a:r>
            <a:rPr lang="ru-RU" baseline="0"/>
            <a:t>Предусматривающим общие принципы описания, хранения и манипулирования,</a:t>
          </a:r>
          <a:endParaRPr lang="ru-RU"/>
        </a:p>
      </dgm:t>
    </dgm:pt>
    <dgm:pt modelId="{3E855D28-1231-B841-B5EE-4A6419662A88}" type="parTrans" cxnId="{05EBD2E0-AF96-5B43-A30C-1C2DB49B602C}">
      <dgm:prSet/>
      <dgm:spPr/>
      <dgm:t>
        <a:bodyPr/>
        <a:lstStyle/>
        <a:p>
          <a:endParaRPr lang="ru-RU"/>
        </a:p>
      </dgm:t>
    </dgm:pt>
    <dgm:pt modelId="{E212E0E5-B9E6-7D40-89C7-83CF4415BF71}" type="sibTrans" cxnId="{05EBD2E0-AF96-5B43-A30C-1C2DB49B602C}">
      <dgm:prSet/>
      <dgm:spPr/>
      <dgm:t>
        <a:bodyPr/>
        <a:lstStyle/>
        <a:p>
          <a:endParaRPr lang="ru-RU"/>
        </a:p>
      </dgm:t>
    </dgm:pt>
    <dgm:pt modelId="{609AFCDD-7B05-304F-A127-A20D8C9E039B}">
      <dgm:prSet/>
      <dgm:spPr/>
      <dgm:t>
        <a:bodyPr/>
        <a:lstStyle/>
        <a:p>
          <a:r>
            <a:rPr lang="ru-RU" b="1" i="1" baseline="0"/>
            <a:t>Независимая </a:t>
          </a:r>
          <a:r>
            <a:rPr lang="ru-RU" i="1" baseline="0"/>
            <a:t>от прикладных программ</a:t>
          </a:r>
          <a:endParaRPr lang="ru-RU"/>
        </a:p>
      </dgm:t>
    </dgm:pt>
    <dgm:pt modelId="{9C171C15-FC85-8248-8568-383E335B3CE9}" type="parTrans" cxnId="{1162D01C-B840-9942-BFBD-22E2B45999EF}">
      <dgm:prSet/>
      <dgm:spPr/>
      <dgm:t>
        <a:bodyPr/>
        <a:lstStyle/>
        <a:p>
          <a:endParaRPr lang="ru-RU"/>
        </a:p>
      </dgm:t>
    </dgm:pt>
    <dgm:pt modelId="{565174EF-B780-5746-A1B4-29069819187C}" type="sibTrans" cxnId="{1162D01C-B840-9942-BFBD-22E2B45999EF}">
      <dgm:prSet/>
      <dgm:spPr/>
      <dgm:t>
        <a:bodyPr/>
        <a:lstStyle/>
        <a:p>
          <a:endParaRPr lang="ru-RU"/>
        </a:p>
      </dgm:t>
    </dgm:pt>
    <dgm:pt modelId="{253E2722-3245-D749-BD0B-670B338036DA}" type="pres">
      <dgm:prSet presAssocID="{FD20978B-3F28-C547-A7AD-3FF5F803E9FF}" presName="linear" presStyleCnt="0">
        <dgm:presLayoutVars>
          <dgm:animLvl val="lvl"/>
          <dgm:resizeHandles val="exact"/>
        </dgm:presLayoutVars>
      </dgm:prSet>
      <dgm:spPr/>
    </dgm:pt>
    <dgm:pt modelId="{F00B5CB2-DDC2-994C-B501-D713D834665C}" type="pres">
      <dgm:prSet presAssocID="{D8387FCA-CB2C-9F41-8DE4-9ABEA49A9DC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032968B-401F-074E-B398-86A3713F7AE7}" type="pres">
      <dgm:prSet presAssocID="{D8387FCA-CB2C-9F41-8DE4-9ABEA49A9DC7}" presName="childText" presStyleLbl="revTx" presStyleIdx="0" presStyleCnt="2">
        <dgm:presLayoutVars>
          <dgm:bulletEnabled val="1"/>
        </dgm:presLayoutVars>
      </dgm:prSet>
      <dgm:spPr/>
    </dgm:pt>
    <dgm:pt modelId="{0021A6BC-DC15-A34B-957D-6BABB64D092F}" type="pres">
      <dgm:prSet presAssocID="{4829A86C-7AD1-1648-AB4E-4421DBA4290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ACC751-858E-3B4A-B1FF-83BD6DB081A7}" type="pres">
      <dgm:prSet presAssocID="{4829A86C-7AD1-1648-AB4E-4421DBA42908}" presName="childText" presStyleLbl="revTx" presStyleIdx="1" presStyleCnt="2">
        <dgm:presLayoutVars>
          <dgm:bulletEnabled val="1"/>
        </dgm:presLayoutVars>
      </dgm:prSet>
      <dgm:spPr/>
    </dgm:pt>
    <dgm:pt modelId="{D4189DDE-798F-7A4C-A9DF-5D53AA28758F}" type="pres">
      <dgm:prSet presAssocID="{DD6D3822-79DC-E543-9ACC-15B945E5C7F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6694268-DE92-E749-AC0C-39F0ECF67385}" type="pres">
      <dgm:prSet presAssocID="{E212E0E5-B9E6-7D40-89C7-83CF4415BF71}" presName="spacer" presStyleCnt="0"/>
      <dgm:spPr/>
    </dgm:pt>
    <dgm:pt modelId="{E0CCF991-99EF-A449-98D2-F0D768251C4A}" type="pres">
      <dgm:prSet presAssocID="{609AFCDD-7B05-304F-A127-A20D8C9E039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F13340F-5B47-B24E-B09B-5E681CACB1F1}" srcId="{4829A86C-7AD1-1648-AB4E-4421DBA42908}" destId="{5DC9FBE3-FD38-B040-BA72-40D6B74E1969}" srcOrd="0" destOrd="0" parTransId="{11FD12F1-BFEB-7A4E-8C03-90A685E5FA41}" sibTransId="{65D4319D-43E8-334F-84FD-6B5E1B0FB092}"/>
    <dgm:cxn modelId="{5B8AB318-FFAB-BA43-A2AA-2066F4DCCC4F}" type="presOf" srcId="{FD20978B-3F28-C547-A7AD-3FF5F803E9FF}" destId="{253E2722-3245-D749-BD0B-670B338036DA}" srcOrd="0" destOrd="0" presId="urn:microsoft.com/office/officeart/2005/8/layout/vList2"/>
    <dgm:cxn modelId="{1162D01C-B840-9942-BFBD-22E2B45999EF}" srcId="{FD20978B-3F28-C547-A7AD-3FF5F803E9FF}" destId="{609AFCDD-7B05-304F-A127-A20D8C9E039B}" srcOrd="3" destOrd="0" parTransId="{9C171C15-FC85-8248-8568-383E335B3CE9}" sibTransId="{565174EF-B780-5746-A1B4-29069819187C}"/>
    <dgm:cxn modelId="{1F7A7133-BD6C-4148-9301-2ACE870052D2}" srcId="{FD20978B-3F28-C547-A7AD-3FF5F803E9FF}" destId="{4829A86C-7AD1-1648-AB4E-4421DBA42908}" srcOrd="1" destOrd="0" parTransId="{FA457EF2-D3FF-0F4D-885B-4493A8AF214B}" sibTransId="{0F4D75CD-E469-CA4D-A2BA-4A0B38652A19}"/>
    <dgm:cxn modelId="{43495957-D099-4040-B7C8-CB84D5EBA7EA}" type="presOf" srcId="{96BC27A0-CAB4-674E-9A98-E9D4A662717B}" destId="{A032968B-401F-074E-B398-86A3713F7AE7}" srcOrd="0" destOrd="1" presId="urn:microsoft.com/office/officeart/2005/8/layout/vList2"/>
    <dgm:cxn modelId="{7959E75F-D42D-6544-A9C7-EF127604630C}" srcId="{FD20978B-3F28-C547-A7AD-3FF5F803E9FF}" destId="{D8387FCA-CB2C-9F41-8DE4-9ABEA49A9DC7}" srcOrd="0" destOrd="0" parTransId="{6F5257D4-B5A1-4241-B30B-62D154CB0F92}" sibTransId="{01FC5A35-ACD3-844A-AAB2-FC7A050BBD9E}"/>
    <dgm:cxn modelId="{7736F872-80F6-1F47-AC2A-F84034AB2990}" type="presOf" srcId="{D8387FCA-CB2C-9F41-8DE4-9ABEA49A9DC7}" destId="{F00B5CB2-DDC2-994C-B501-D713D834665C}" srcOrd="0" destOrd="0" presId="urn:microsoft.com/office/officeart/2005/8/layout/vList2"/>
    <dgm:cxn modelId="{66A36F85-EDFF-F84D-BB60-C5F7C8914808}" type="presOf" srcId="{5DC9FBE3-FD38-B040-BA72-40D6B74E1969}" destId="{B2ACC751-858E-3B4A-B1FF-83BD6DB081A7}" srcOrd="0" destOrd="0" presId="urn:microsoft.com/office/officeart/2005/8/layout/vList2"/>
    <dgm:cxn modelId="{7AB5628A-5089-5547-A705-5176EA88E53B}" type="presOf" srcId="{DD6D3822-79DC-E543-9ACC-15B945E5C7FC}" destId="{D4189DDE-798F-7A4C-A9DF-5D53AA28758F}" srcOrd="0" destOrd="0" presId="urn:microsoft.com/office/officeart/2005/8/layout/vList2"/>
    <dgm:cxn modelId="{E614279F-245F-8145-AA47-47B51E259BC0}" type="presOf" srcId="{94BAF774-9D88-0740-97CC-C92E54F869A7}" destId="{A032968B-401F-074E-B398-86A3713F7AE7}" srcOrd="0" destOrd="0" presId="urn:microsoft.com/office/officeart/2005/8/layout/vList2"/>
    <dgm:cxn modelId="{FD689EBA-C388-784B-9B6D-6400A7E9DEBD}" srcId="{D8387FCA-CB2C-9F41-8DE4-9ABEA49A9DC7}" destId="{96BC27A0-CAB4-674E-9A98-E9D4A662717B}" srcOrd="1" destOrd="0" parTransId="{6AE46FA5-9CEC-8E44-92DF-307196172AE3}" sibTransId="{1B354645-E3F1-DC40-B06A-349335CD002F}"/>
    <dgm:cxn modelId="{F58C4ED6-234F-7940-8F34-DCA6B412E8B7}" type="presOf" srcId="{609AFCDD-7B05-304F-A127-A20D8C9E039B}" destId="{E0CCF991-99EF-A449-98D2-F0D768251C4A}" srcOrd="0" destOrd="0" presId="urn:microsoft.com/office/officeart/2005/8/layout/vList2"/>
    <dgm:cxn modelId="{05EBD2E0-AF96-5B43-A30C-1C2DB49B602C}" srcId="{FD20978B-3F28-C547-A7AD-3FF5F803E9FF}" destId="{DD6D3822-79DC-E543-9ACC-15B945E5C7FC}" srcOrd="2" destOrd="0" parTransId="{3E855D28-1231-B841-B5EE-4A6419662A88}" sibTransId="{E212E0E5-B9E6-7D40-89C7-83CF4415BF71}"/>
    <dgm:cxn modelId="{B907C8E3-02D4-A542-9E33-6DB145E0436E}" type="presOf" srcId="{4829A86C-7AD1-1648-AB4E-4421DBA42908}" destId="{0021A6BC-DC15-A34B-957D-6BABB64D092F}" srcOrd="0" destOrd="0" presId="urn:microsoft.com/office/officeart/2005/8/layout/vList2"/>
    <dgm:cxn modelId="{5F9D02ED-FD35-A048-8A8A-EF4913038690}" srcId="{D8387FCA-CB2C-9F41-8DE4-9ABEA49A9DC7}" destId="{94BAF774-9D88-0740-97CC-C92E54F869A7}" srcOrd="0" destOrd="0" parTransId="{38358BEF-1749-BA4C-AC39-E3DB8A41B35C}" sibTransId="{5E2259A7-5256-D64A-A90F-9BE8A789B3EA}"/>
    <dgm:cxn modelId="{8CB8DD75-212B-C540-8CFA-CFB3C6655ED4}" type="presParOf" srcId="{253E2722-3245-D749-BD0B-670B338036DA}" destId="{F00B5CB2-DDC2-994C-B501-D713D834665C}" srcOrd="0" destOrd="0" presId="urn:microsoft.com/office/officeart/2005/8/layout/vList2"/>
    <dgm:cxn modelId="{7836730D-E314-344B-AC9D-D595EDD097AD}" type="presParOf" srcId="{253E2722-3245-D749-BD0B-670B338036DA}" destId="{A032968B-401F-074E-B398-86A3713F7AE7}" srcOrd="1" destOrd="0" presId="urn:microsoft.com/office/officeart/2005/8/layout/vList2"/>
    <dgm:cxn modelId="{2702487E-D300-3743-B5D4-E0FECB64937D}" type="presParOf" srcId="{253E2722-3245-D749-BD0B-670B338036DA}" destId="{0021A6BC-DC15-A34B-957D-6BABB64D092F}" srcOrd="2" destOrd="0" presId="urn:microsoft.com/office/officeart/2005/8/layout/vList2"/>
    <dgm:cxn modelId="{A5661625-1A5A-C247-9D97-B00257B3BD23}" type="presParOf" srcId="{253E2722-3245-D749-BD0B-670B338036DA}" destId="{B2ACC751-858E-3B4A-B1FF-83BD6DB081A7}" srcOrd="3" destOrd="0" presId="urn:microsoft.com/office/officeart/2005/8/layout/vList2"/>
    <dgm:cxn modelId="{2B5C61F9-30A7-3C4C-8217-C8E78D070FD3}" type="presParOf" srcId="{253E2722-3245-D749-BD0B-670B338036DA}" destId="{D4189DDE-798F-7A4C-A9DF-5D53AA28758F}" srcOrd="4" destOrd="0" presId="urn:microsoft.com/office/officeart/2005/8/layout/vList2"/>
    <dgm:cxn modelId="{B307C11F-2063-DC48-B6D1-E6EE4353C306}" type="presParOf" srcId="{253E2722-3245-D749-BD0B-670B338036DA}" destId="{66694268-DE92-E749-AC0C-39F0ECF67385}" srcOrd="5" destOrd="0" presId="urn:microsoft.com/office/officeart/2005/8/layout/vList2"/>
    <dgm:cxn modelId="{13713B5F-279E-DC49-A4AF-60E88D57E192}" type="presParOf" srcId="{253E2722-3245-D749-BD0B-670B338036DA}" destId="{E0CCF991-99EF-A449-98D2-F0D768251C4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424A0F-6EAA-1447-9A38-FA773765F703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ru-RU"/>
        </a:p>
      </dgm:t>
    </dgm:pt>
    <dgm:pt modelId="{4C43B66E-924D-CD41-B7F8-0161136DFF1D}">
      <dgm:prSet/>
      <dgm:spPr/>
      <dgm:t>
        <a:bodyPr/>
        <a:lstStyle/>
        <a:p>
          <a:r>
            <a:rPr lang="ru-RU" baseline="0"/>
            <a:t>Коллекция </a:t>
          </a:r>
          <a:r>
            <a:rPr lang="ru-RU" b="1" baseline="0"/>
            <a:t>программных средств </a:t>
          </a:r>
          <a:r>
            <a:rPr lang="ru-RU" baseline="0"/>
            <a:t>для создания и управления базами данных, обеспечивающих</a:t>
          </a:r>
          <a:endParaRPr lang="ru-RU"/>
        </a:p>
      </dgm:t>
    </dgm:pt>
    <dgm:pt modelId="{3F3FF6EC-CC1A-4D4E-8344-5440EE19BBDC}" type="parTrans" cxnId="{74A5E3F2-60B2-5841-84AD-D6E5D73FFDF4}">
      <dgm:prSet/>
      <dgm:spPr/>
      <dgm:t>
        <a:bodyPr/>
        <a:lstStyle/>
        <a:p>
          <a:endParaRPr lang="ru-RU"/>
        </a:p>
      </dgm:t>
    </dgm:pt>
    <dgm:pt modelId="{CC0330CE-2F40-5644-BB4A-E86C9EB52915}" type="sibTrans" cxnId="{74A5E3F2-60B2-5841-84AD-D6E5D73FFDF4}">
      <dgm:prSet/>
      <dgm:spPr/>
      <dgm:t>
        <a:bodyPr/>
        <a:lstStyle/>
        <a:p>
          <a:endParaRPr lang="ru-RU"/>
        </a:p>
      </dgm:t>
    </dgm:pt>
    <dgm:pt modelId="{994870CD-F87B-B349-8D8E-E2296F69208B}">
      <dgm:prSet/>
      <dgm:spPr/>
      <dgm:t>
        <a:bodyPr/>
        <a:lstStyle/>
        <a:p>
          <a:r>
            <a:rPr lang="ru-RU" b="1" baseline="0"/>
            <a:t>Определение</a:t>
          </a:r>
          <a:endParaRPr lang="ru-RU"/>
        </a:p>
      </dgm:t>
    </dgm:pt>
    <dgm:pt modelId="{EEB6DADF-7B26-EC49-BB21-4932088C82DF}" type="parTrans" cxnId="{3843F4C3-BB07-C14B-818F-E7015F38A623}">
      <dgm:prSet/>
      <dgm:spPr/>
      <dgm:t>
        <a:bodyPr/>
        <a:lstStyle/>
        <a:p>
          <a:endParaRPr lang="ru-RU"/>
        </a:p>
      </dgm:t>
    </dgm:pt>
    <dgm:pt modelId="{5BF91555-44B0-DA40-B6F9-6E064F6D875D}" type="sibTrans" cxnId="{3843F4C3-BB07-C14B-818F-E7015F38A623}">
      <dgm:prSet/>
      <dgm:spPr/>
      <dgm:t>
        <a:bodyPr/>
        <a:lstStyle/>
        <a:p>
          <a:endParaRPr lang="ru-RU"/>
        </a:p>
      </dgm:t>
    </dgm:pt>
    <dgm:pt modelId="{A4968455-DDB3-9843-84EB-EAA72602F6E0}">
      <dgm:prSet/>
      <dgm:spPr/>
      <dgm:t>
        <a:bodyPr/>
        <a:lstStyle/>
        <a:p>
          <a:r>
            <a:rPr lang="ru-RU" i="1" baseline="0"/>
            <a:t>Хранимых типов данных (моделей данных предметной области)</a:t>
          </a:r>
          <a:endParaRPr lang="ru-RU"/>
        </a:p>
      </dgm:t>
    </dgm:pt>
    <dgm:pt modelId="{E5E36832-D204-CC46-BB27-903606055F65}" type="parTrans" cxnId="{B732BDC5-B95E-6042-B2A6-27EF0FBBAB19}">
      <dgm:prSet/>
      <dgm:spPr/>
      <dgm:t>
        <a:bodyPr/>
        <a:lstStyle/>
        <a:p>
          <a:endParaRPr lang="ru-RU"/>
        </a:p>
      </dgm:t>
    </dgm:pt>
    <dgm:pt modelId="{765C4143-3436-DC49-BCD4-90C6AA4836DC}" type="sibTrans" cxnId="{B732BDC5-B95E-6042-B2A6-27EF0FBBAB19}">
      <dgm:prSet/>
      <dgm:spPr/>
      <dgm:t>
        <a:bodyPr/>
        <a:lstStyle/>
        <a:p>
          <a:endParaRPr lang="ru-RU"/>
        </a:p>
      </dgm:t>
    </dgm:pt>
    <dgm:pt modelId="{3CE5D06B-29E9-414C-AA05-180A82901C71}">
      <dgm:prSet/>
      <dgm:spPr/>
      <dgm:t>
        <a:bodyPr/>
        <a:lstStyle/>
        <a:p>
          <a:r>
            <a:rPr lang="ru-RU" b="1" baseline="0"/>
            <a:t>Построение</a:t>
          </a:r>
          <a:endParaRPr lang="ru-RU"/>
        </a:p>
      </dgm:t>
    </dgm:pt>
    <dgm:pt modelId="{C004A171-A65B-4845-AB2D-70B8F1C09670}" type="parTrans" cxnId="{5D6B2D70-AEE4-E241-B5E2-007A7E5C379D}">
      <dgm:prSet/>
      <dgm:spPr/>
      <dgm:t>
        <a:bodyPr/>
        <a:lstStyle/>
        <a:p>
          <a:endParaRPr lang="ru-RU"/>
        </a:p>
      </dgm:t>
    </dgm:pt>
    <dgm:pt modelId="{17652072-AC49-F442-AC79-4644E3BC7584}" type="sibTrans" cxnId="{5D6B2D70-AEE4-E241-B5E2-007A7E5C379D}">
      <dgm:prSet/>
      <dgm:spPr/>
      <dgm:t>
        <a:bodyPr/>
        <a:lstStyle/>
        <a:p>
          <a:endParaRPr lang="ru-RU"/>
        </a:p>
      </dgm:t>
    </dgm:pt>
    <dgm:pt modelId="{CFF0BCBB-253C-A240-B4DB-ECA655AE649E}">
      <dgm:prSet/>
      <dgm:spPr/>
      <dgm:t>
        <a:bodyPr/>
        <a:lstStyle/>
        <a:p>
          <a:r>
            <a:rPr lang="ru-RU" i="1" baseline="0"/>
            <a:t>Сохранение, наполнение (поддержка постоянного</a:t>
          </a:r>
          <a:endParaRPr lang="ru-RU"/>
        </a:p>
      </dgm:t>
    </dgm:pt>
    <dgm:pt modelId="{0A89ECAB-3256-B542-8B0E-D41C26722090}" type="parTrans" cxnId="{B4957040-9A6D-5642-998D-20A937A3AD19}">
      <dgm:prSet/>
      <dgm:spPr/>
      <dgm:t>
        <a:bodyPr/>
        <a:lstStyle/>
        <a:p>
          <a:endParaRPr lang="ru-RU"/>
        </a:p>
      </dgm:t>
    </dgm:pt>
    <dgm:pt modelId="{F16F81CE-85E5-164A-86D5-68B6CF851AF3}" type="sibTrans" cxnId="{B4957040-9A6D-5642-998D-20A937A3AD19}">
      <dgm:prSet/>
      <dgm:spPr/>
      <dgm:t>
        <a:bodyPr/>
        <a:lstStyle/>
        <a:p>
          <a:endParaRPr lang="ru-RU"/>
        </a:p>
      </dgm:t>
    </dgm:pt>
    <dgm:pt modelId="{D15CFAB0-7AD3-E848-932C-3F2F1443F183}">
      <dgm:prSet/>
      <dgm:spPr/>
      <dgm:t>
        <a:bodyPr/>
        <a:lstStyle/>
        <a:p>
          <a:r>
            <a:rPr lang="ru-RU" baseline="0"/>
            <a:t>Существования данных)</a:t>
          </a:r>
          <a:endParaRPr lang="ru-RU"/>
        </a:p>
      </dgm:t>
    </dgm:pt>
    <dgm:pt modelId="{878D6079-67FA-1A4E-B4ED-9EBA51113174}" type="parTrans" cxnId="{3FBF0984-22B1-0C4F-995C-3D1EB62571F5}">
      <dgm:prSet/>
      <dgm:spPr/>
      <dgm:t>
        <a:bodyPr/>
        <a:lstStyle/>
        <a:p>
          <a:endParaRPr lang="ru-RU"/>
        </a:p>
      </dgm:t>
    </dgm:pt>
    <dgm:pt modelId="{DAD68CDE-0484-6140-B74C-01FB71BB53A2}" type="sibTrans" cxnId="{3FBF0984-22B1-0C4F-995C-3D1EB62571F5}">
      <dgm:prSet/>
      <dgm:spPr/>
      <dgm:t>
        <a:bodyPr/>
        <a:lstStyle/>
        <a:p>
          <a:endParaRPr lang="ru-RU"/>
        </a:p>
      </dgm:t>
    </dgm:pt>
    <dgm:pt modelId="{9908D9DA-FDC8-D343-92FD-2AEFEF4BE51A}">
      <dgm:prSet/>
      <dgm:spPr/>
      <dgm:t>
        <a:bodyPr/>
        <a:lstStyle/>
        <a:p>
          <a:r>
            <a:rPr lang="ru-RU" b="1" baseline="0"/>
            <a:t>Манипулирование</a:t>
          </a:r>
          <a:endParaRPr lang="ru-RU"/>
        </a:p>
      </dgm:t>
    </dgm:pt>
    <dgm:pt modelId="{E9D4470C-5000-C44D-B66C-0811DE39AD68}" type="parTrans" cxnId="{97DDF2AC-D09E-0A4E-82D0-DC843F870397}">
      <dgm:prSet/>
      <dgm:spPr/>
      <dgm:t>
        <a:bodyPr/>
        <a:lstStyle/>
        <a:p>
          <a:endParaRPr lang="ru-RU"/>
        </a:p>
      </dgm:t>
    </dgm:pt>
    <dgm:pt modelId="{4E6AE544-D3E9-2248-85B0-15C586C482DB}" type="sibTrans" cxnId="{97DDF2AC-D09E-0A4E-82D0-DC843F870397}">
      <dgm:prSet/>
      <dgm:spPr/>
      <dgm:t>
        <a:bodyPr/>
        <a:lstStyle/>
        <a:p>
          <a:endParaRPr lang="ru-RU"/>
        </a:p>
      </dgm:t>
    </dgm:pt>
    <dgm:pt modelId="{A33F0CE5-6362-F749-8239-6F500D1B02F3}">
      <dgm:prSet/>
      <dgm:spPr/>
      <dgm:t>
        <a:bodyPr/>
        <a:lstStyle/>
        <a:p>
          <a:r>
            <a:rPr lang="ru-RU" i="1" baseline="0"/>
            <a:t>Извлечение, модификацию, формирование производных данных (средства формулировки и выполнения разнообразных запросов отчетов)</a:t>
          </a:r>
          <a:endParaRPr lang="ru-RU"/>
        </a:p>
      </dgm:t>
    </dgm:pt>
    <dgm:pt modelId="{A2F042D8-40B1-B945-B871-1DC394F04FFD}" type="parTrans" cxnId="{2C4D25DD-7EB4-F147-9113-3703CB98540F}">
      <dgm:prSet/>
      <dgm:spPr/>
      <dgm:t>
        <a:bodyPr/>
        <a:lstStyle/>
        <a:p>
          <a:endParaRPr lang="ru-RU"/>
        </a:p>
      </dgm:t>
    </dgm:pt>
    <dgm:pt modelId="{DA8FB745-8F5C-1744-804E-FC29D3FFB2B7}" type="sibTrans" cxnId="{2C4D25DD-7EB4-F147-9113-3703CB98540F}">
      <dgm:prSet/>
      <dgm:spPr/>
      <dgm:t>
        <a:bodyPr/>
        <a:lstStyle/>
        <a:p>
          <a:endParaRPr lang="ru-RU"/>
        </a:p>
      </dgm:t>
    </dgm:pt>
    <dgm:pt modelId="{B6CEB3DC-785A-7F49-9F64-9093737057C4}">
      <dgm:prSet/>
      <dgm:spPr/>
      <dgm:t>
        <a:bodyPr/>
        <a:lstStyle/>
        <a:p>
          <a:r>
            <a:rPr lang="ru-RU" b="1" baseline="0"/>
            <a:t>Система баз данных </a:t>
          </a:r>
          <a:r>
            <a:rPr lang="ru-RU" baseline="0"/>
            <a:t>– СУБД + одна или несколько БД, управляемых это СУБД.</a:t>
          </a:r>
          <a:endParaRPr lang="ru-RU"/>
        </a:p>
      </dgm:t>
    </dgm:pt>
    <dgm:pt modelId="{B2C05D9B-D3C4-D242-B71B-6ACDE9C7054C}" type="parTrans" cxnId="{97F0449C-92C2-BE4B-AF27-44664F31D8BB}">
      <dgm:prSet/>
      <dgm:spPr/>
      <dgm:t>
        <a:bodyPr/>
        <a:lstStyle/>
        <a:p>
          <a:endParaRPr lang="ru-RU"/>
        </a:p>
      </dgm:t>
    </dgm:pt>
    <dgm:pt modelId="{46CEDD4E-B8C8-EC44-9CA8-6ECAC96A7C3A}" type="sibTrans" cxnId="{97F0449C-92C2-BE4B-AF27-44664F31D8BB}">
      <dgm:prSet/>
      <dgm:spPr/>
      <dgm:t>
        <a:bodyPr/>
        <a:lstStyle/>
        <a:p>
          <a:endParaRPr lang="ru-RU"/>
        </a:p>
      </dgm:t>
    </dgm:pt>
    <dgm:pt modelId="{CF3ABDAC-FF0F-2642-A3B7-9463B7402F3D}" type="pres">
      <dgm:prSet presAssocID="{A9424A0F-6EAA-1447-9A38-FA773765F703}" presName="linear" presStyleCnt="0">
        <dgm:presLayoutVars>
          <dgm:animLvl val="lvl"/>
          <dgm:resizeHandles val="exact"/>
        </dgm:presLayoutVars>
      </dgm:prSet>
      <dgm:spPr/>
    </dgm:pt>
    <dgm:pt modelId="{DC456217-1DF2-5041-9194-28F3C2BA2B05}" type="pres">
      <dgm:prSet presAssocID="{4C43B66E-924D-CD41-B7F8-0161136DFF1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B96579A-4F8B-5445-AD26-BF18CA9F60C2}" type="pres">
      <dgm:prSet presAssocID="{CC0330CE-2F40-5644-BB4A-E86C9EB52915}" presName="spacer" presStyleCnt="0"/>
      <dgm:spPr/>
    </dgm:pt>
    <dgm:pt modelId="{7B4D2C1D-5951-EB4A-8720-CC6DAD2250AB}" type="pres">
      <dgm:prSet presAssocID="{994870CD-F87B-B349-8D8E-E2296F69208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04C7D10-511A-374E-9072-963ABBBDD8B4}" type="pres">
      <dgm:prSet presAssocID="{994870CD-F87B-B349-8D8E-E2296F69208B}" presName="childText" presStyleLbl="revTx" presStyleIdx="0" presStyleCnt="3">
        <dgm:presLayoutVars>
          <dgm:bulletEnabled val="1"/>
        </dgm:presLayoutVars>
      </dgm:prSet>
      <dgm:spPr/>
    </dgm:pt>
    <dgm:pt modelId="{96A4C2BF-C979-684B-8E8B-1C86D3EDCAF9}" type="pres">
      <dgm:prSet presAssocID="{3CE5D06B-29E9-414C-AA05-180A82901C7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CEF1115-790D-1247-BB4B-96F37E6C0218}" type="pres">
      <dgm:prSet presAssocID="{3CE5D06B-29E9-414C-AA05-180A82901C71}" presName="childText" presStyleLbl="revTx" presStyleIdx="1" presStyleCnt="3">
        <dgm:presLayoutVars>
          <dgm:bulletEnabled val="1"/>
        </dgm:presLayoutVars>
      </dgm:prSet>
      <dgm:spPr/>
    </dgm:pt>
    <dgm:pt modelId="{2964AAC4-8DD8-9E49-BF48-DFFA9841D9C2}" type="pres">
      <dgm:prSet presAssocID="{9908D9DA-FDC8-D343-92FD-2AEFEF4BE51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4D4BC69-8A1E-8248-80A4-844780A5096C}" type="pres">
      <dgm:prSet presAssocID="{9908D9DA-FDC8-D343-92FD-2AEFEF4BE51A}" presName="childText" presStyleLbl="revTx" presStyleIdx="2" presStyleCnt="3">
        <dgm:presLayoutVars>
          <dgm:bulletEnabled val="1"/>
        </dgm:presLayoutVars>
      </dgm:prSet>
      <dgm:spPr/>
    </dgm:pt>
    <dgm:pt modelId="{25E9D73C-5B6D-E04E-8A3E-EEF2B52B6DF5}" type="pres">
      <dgm:prSet presAssocID="{B6CEB3DC-785A-7F49-9F64-9093737057C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BA8F438-1173-2D4F-981C-4937D69A5AE3}" type="presOf" srcId="{994870CD-F87B-B349-8D8E-E2296F69208B}" destId="{7B4D2C1D-5951-EB4A-8720-CC6DAD2250AB}" srcOrd="0" destOrd="0" presId="urn:microsoft.com/office/officeart/2005/8/layout/vList2"/>
    <dgm:cxn modelId="{2DF6F039-BE19-CB4C-9017-B93D7B6D625F}" type="presOf" srcId="{4C43B66E-924D-CD41-B7F8-0161136DFF1D}" destId="{DC456217-1DF2-5041-9194-28F3C2BA2B05}" srcOrd="0" destOrd="0" presId="urn:microsoft.com/office/officeart/2005/8/layout/vList2"/>
    <dgm:cxn modelId="{8EFFF339-EE66-BD47-9A93-46686D87C973}" type="presOf" srcId="{A4968455-DDB3-9843-84EB-EAA72602F6E0}" destId="{204C7D10-511A-374E-9072-963ABBBDD8B4}" srcOrd="0" destOrd="0" presId="urn:microsoft.com/office/officeart/2005/8/layout/vList2"/>
    <dgm:cxn modelId="{B4957040-9A6D-5642-998D-20A937A3AD19}" srcId="{3CE5D06B-29E9-414C-AA05-180A82901C71}" destId="{CFF0BCBB-253C-A240-B4DB-ECA655AE649E}" srcOrd="0" destOrd="0" parTransId="{0A89ECAB-3256-B542-8B0E-D41C26722090}" sibTransId="{F16F81CE-85E5-164A-86D5-68B6CF851AF3}"/>
    <dgm:cxn modelId="{DFF92258-3AA8-8D4C-B664-BEB493F51995}" type="presOf" srcId="{B6CEB3DC-785A-7F49-9F64-9093737057C4}" destId="{25E9D73C-5B6D-E04E-8A3E-EEF2B52B6DF5}" srcOrd="0" destOrd="0" presId="urn:microsoft.com/office/officeart/2005/8/layout/vList2"/>
    <dgm:cxn modelId="{BE2E3A5F-7E7A-0541-A312-316BAEC887E4}" type="presOf" srcId="{CFF0BCBB-253C-A240-B4DB-ECA655AE649E}" destId="{BCEF1115-790D-1247-BB4B-96F37E6C0218}" srcOrd="0" destOrd="0" presId="urn:microsoft.com/office/officeart/2005/8/layout/vList2"/>
    <dgm:cxn modelId="{5D6B2D70-AEE4-E241-B5E2-007A7E5C379D}" srcId="{A9424A0F-6EAA-1447-9A38-FA773765F703}" destId="{3CE5D06B-29E9-414C-AA05-180A82901C71}" srcOrd="2" destOrd="0" parTransId="{C004A171-A65B-4845-AB2D-70B8F1C09670}" sibTransId="{17652072-AC49-F442-AC79-4644E3BC7584}"/>
    <dgm:cxn modelId="{3FBF0984-22B1-0C4F-995C-3D1EB62571F5}" srcId="{3CE5D06B-29E9-414C-AA05-180A82901C71}" destId="{D15CFAB0-7AD3-E848-932C-3F2F1443F183}" srcOrd="1" destOrd="0" parTransId="{878D6079-67FA-1A4E-B4ED-9EBA51113174}" sibTransId="{DAD68CDE-0484-6140-B74C-01FB71BB53A2}"/>
    <dgm:cxn modelId="{C981749A-FFD2-4F4B-8788-FA4A71DA6CC7}" type="presOf" srcId="{A33F0CE5-6362-F749-8239-6F500D1B02F3}" destId="{04D4BC69-8A1E-8248-80A4-844780A5096C}" srcOrd="0" destOrd="0" presId="urn:microsoft.com/office/officeart/2005/8/layout/vList2"/>
    <dgm:cxn modelId="{97F0449C-92C2-BE4B-AF27-44664F31D8BB}" srcId="{A9424A0F-6EAA-1447-9A38-FA773765F703}" destId="{B6CEB3DC-785A-7F49-9F64-9093737057C4}" srcOrd="4" destOrd="0" parTransId="{B2C05D9B-D3C4-D242-B71B-6ACDE9C7054C}" sibTransId="{46CEDD4E-B8C8-EC44-9CA8-6ECAC96A7C3A}"/>
    <dgm:cxn modelId="{97DDF2AC-D09E-0A4E-82D0-DC843F870397}" srcId="{A9424A0F-6EAA-1447-9A38-FA773765F703}" destId="{9908D9DA-FDC8-D343-92FD-2AEFEF4BE51A}" srcOrd="3" destOrd="0" parTransId="{E9D4470C-5000-C44D-B66C-0811DE39AD68}" sibTransId="{4E6AE544-D3E9-2248-85B0-15C586C482DB}"/>
    <dgm:cxn modelId="{3843F4C3-BB07-C14B-818F-E7015F38A623}" srcId="{A9424A0F-6EAA-1447-9A38-FA773765F703}" destId="{994870CD-F87B-B349-8D8E-E2296F69208B}" srcOrd="1" destOrd="0" parTransId="{EEB6DADF-7B26-EC49-BB21-4932088C82DF}" sibTransId="{5BF91555-44B0-DA40-B6F9-6E064F6D875D}"/>
    <dgm:cxn modelId="{B732BDC5-B95E-6042-B2A6-27EF0FBBAB19}" srcId="{994870CD-F87B-B349-8D8E-E2296F69208B}" destId="{A4968455-DDB3-9843-84EB-EAA72602F6E0}" srcOrd="0" destOrd="0" parTransId="{E5E36832-D204-CC46-BB27-903606055F65}" sibTransId="{765C4143-3436-DC49-BCD4-90C6AA4836DC}"/>
    <dgm:cxn modelId="{76C33DCF-17E3-2A48-8237-A4DBE0AC4764}" type="presOf" srcId="{D15CFAB0-7AD3-E848-932C-3F2F1443F183}" destId="{BCEF1115-790D-1247-BB4B-96F37E6C0218}" srcOrd="0" destOrd="1" presId="urn:microsoft.com/office/officeart/2005/8/layout/vList2"/>
    <dgm:cxn modelId="{75A2B1D1-4F10-484A-B59D-3533C285601C}" type="presOf" srcId="{9908D9DA-FDC8-D343-92FD-2AEFEF4BE51A}" destId="{2964AAC4-8DD8-9E49-BF48-DFFA9841D9C2}" srcOrd="0" destOrd="0" presId="urn:microsoft.com/office/officeart/2005/8/layout/vList2"/>
    <dgm:cxn modelId="{AAE5C7DB-74ED-B84A-8AD5-89C0FE684715}" type="presOf" srcId="{3CE5D06B-29E9-414C-AA05-180A82901C71}" destId="{96A4C2BF-C979-684B-8E8B-1C86D3EDCAF9}" srcOrd="0" destOrd="0" presId="urn:microsoft.com/office/officeart/2005/8/layout/vList2"/>
    <dgm:cxn modelId="{2C4D25DD-7EB4-F147-9113-3703CB98540F}" srcId="{9908D9DA-FDC8-D343-92FD-2AEFEF4BE51A}" destId="{A33F0CE5-6362-F749-8239-6F500D1B02F3}" srcOrd="0" destOrd="0" parTransId="{A2F042D8-40B1-B945-B871-1DC394F04FFD}" sibTransId="{DA8FB745-8F5C-1744-804E-FC29D3FFB2B7}"/>
    <dgm:cxn modelId="{DB76F4EE-492F-0F4C-872C-94B751E69F77}" type="presOf" srcId="{A9424A0F-6EAA-1447-9A38-FA773765F703}" destId="{CF3ABDAC-FF0F-2642-A3B7-9463B7402F3D}" srcOrd="0" destOrd="0" presId="urn:microsoft.com/office/officeart/2005/8/layout/vList2"/>
    <dgm:cxn modelId="{74A5E3F2-60B2-5841-84AD-D6E5D73FFDF4}" srcId="{A9424A0F-6EAA-1447-9A38-FA773765F703}" destId="{4C43B66E-924D-CD41-B7F8-0161136DFF1D}" srcOrd="0" destOrd="0" parTransId="{3F3FF6EC-CC1A-4D4E-8344-5440EE19BBDC}" sibTransId="{CC0330CE-2F40-5644-BB4A-E86C9EB52915}"/>
    <dgm:cxn modelId="{0E511DE8-E87B-8E4E-ADFF-991D9A231ADE}" type="presParOf" srcId="{CF3ABDAC-FF0F-2642-A3B7-9463B7402F3D}" destId="{DC456217-1DF2-5041-9194-28F3C2BA2B05}" srcOrd="0" destOrd="0" presId="urn:microsoft.com/office/officeart/2005/8/layout/vList2"/>
    <dgm:cxn modelId="{19E42190-69C3-8945-915D-FE04CF8798E8}" type="presParOf" srcId="{CF3ABDAC-FF0F-2642-A3B7-9463B7402F3D}" destId="{EB96579A-4F8B-5445-AD26-BF18CA9F60C2}" srcOrd="1" destOrd="0" presId="urn:microsoft.com/office/officeart/2005/8/layout/vList2"/>
    <dgm:cxn modelId="{68FD968A-3C88-B546-ADA2-02C1C4E01544}" type="presParOf" srcId="{CF3ABDAC-FF0F-2642-A3B7-9463B7402F3D}" destId="{7B4D2C1D-5951-EB4A-8720-CC6DAD2250AB}" srcOrd="2" destOrd="0" presId="urn:microsoft.com/office/officeart/2005/8/layout/vList2"/>
    <dgm:cxn modelId="{9AD87D8C-D46C-034A-A75B-5FD9B3FBDBC0}" type="presParOf" srcId="{CF3ABDAC-FF0F-2642-A3B7-9463B7402F3D}" destId="{204C7D10-511A-374E-9072-963ABBBDD8B4}" srcOrd="3" destOrd="0" presId="urn:microsoft.com/office/officeart/2005/8/layout/vList2"/>
    <dgm:cxn modelId="{F188A5DE-7BA0-AC4C-A74B-F74E662BA524}" type="presParOf" srcId="{CF3ABDAC-FF0F-2642-A3B7-9463B7402F3D}" destId="{96A4C2BF-C979-684B-8E8B-1C86D3EDCAF9}" srcOrd="4" destOrd="0" presId="urn:microsoft.com/office/officeart/2005/8/layout/vList2"/>
    <dgm:cxn modelId="{7F573B69-8E5F-DD4F-8BA4-5F93BE50D27B}" type="presParOf" srcId="{CF3ABDAC-FF0F-2642-A3B7-9463B7402F3D}" destId="{BCEF1115-790D-1247-BB4B-96F37E6C0218}" srcOrd="5" destOrd="0" presId="urn:microsoft.com/office/officeart/2005/8/layout/vList2"/>
    <dgm:cxn modelId="{EAAD94E0-5F16-8F40-93A9-3D5E0EDE2B2D}" type="presParOf" srcId="{CF3ABDAC-FF0F-2642-A3B7-9463B7402F3D}" destId="{2964AAC4-8DD8-9E49-BF48-DFFA9841D9C2}" srcOrd="6" destOrd="0" presId="urn:microsoft.com/office/officeart/2005/8/layout/vList2"/>
    <dgm:cxn modelId="{9B02254F-51E4-184D-8358-D74A811EF377}" type="presParOf" srcId="{CF3ABDAC-FF0F-2642-A3B7-9463B7402F3D}" destId="{04D4BC69-8A1E-8248-80A4-844780A5096C}" srcOrd="7" destOrd="0" presId="urn:microsoft.com/office/officeart/2005/8/layout/vList2"/>
    <dgm:cxn modelId="{B8A51E3A-2690-2C43-A403-DAD308A00A52}" type="presParOf" srcId="{CF3ABDAC-FF0F-2642-A3B7-9463B7402F3D}" destId="{25E9D73C-5B6D-E04E-8A3E-EEF2B52B6DF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7406ED-6CD5-9346-97DB-6B635AC4DB1A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7AE0EB99-808B-6346-9848-A959BB054201}">
      <dgm:prSet/>
      <dgm:spPr/>
      <dgm:t>
        <a:bodyPr/>
        <a:lstStyle/>
        <a:p>
          <a:r>
            <a:rPr lang="ru-RU" baseline="0" dirty="0"/>
            <a:t>Согласованное </a:t>
          </a:r>
          <a:r>
            <a:rPr lang="ru-RU" b="1" baseline="0" dirty="0"/>
            <a:t>хранение </a:t>
          </a:r>
          <a:r>
            <a:rPr lang="ru-RU" baseline="0" dirty="0"/>
            <a:t>данных</a:t>
          </a:r>
          <a:endParaRPr lang="ru-RU" dirty="0"/>
        </a:p>
      </dgm:t>
    </dgm:pt>
    <dgm:pt modelId="{88C43207-AB8E-C44B-82E7-0C117FECFEDD}" type="parTrans" cxnId="{0B070095-856E-5E49-A8B9-E73CA73099F3}">
      <dgm:prSet/>
      <dgm:spPr/>
      <dgm:t>
        <a:bodyPr/>
        <a:lstStyle/>
        <a:p>
          <a:endParaRPr lang="ru-RU"/>
        </a:p>
      </dgm:t>
    </dgm:pt>
    <dgm:pt modelId="{83AF4A99-19BF-1C43-9CD0-6C1C6461B588}" type="sibTrans" cxnId="{0B070095-856E-5E49-A8B9-E73CA73099F3}">
      <dgm:prSet/>
      <dgm:spPr/>
      <dgm:t>
        <a:bodyPr/>
        <a:lstStyle/>
        <a:p>
          <a:endParaRPr lang="ru-RU"/>
        </a:p>
      </dgm:t>
    </dgm:pt>
    <dgm:pt modelId="{EA688967-EE13-294D-A382-89616EB662A5}">
      <dgm:prSet/>
      <dgm:spPr/>
      <dgm:t>
        <a:bodyPr/>
        <a:lstStyle/>
        <a:p>
          <a:r>
            <a:rPr lang="ru-RU" i="1" baseline="0" dirty="0"/>
            <a:t>Поддержка взаимосвязи данных</a:t>
          </a:r>
          <a:endParaRPr lang="ru-RU" dirty="0"/>
        </a:p>
      </dgm:t>
    </dgm:pt>
    <dgm:pt modelId="{466AD68E-5C20-984D-925D-BBEB53008630}" type="parTrans" cxnId="{3E981C3E-C82F-D048-87B7-46EA9910F53E}">
      <dgm:prSet/>
      <dgm:spPr/>
      <dgm:t>
        <a:bodyPr/>
        <a:lstStyle/>
        <a:p>
          <a:endParaRPr lang="ru-RU"/>
        </a:p>
      </dgm:t>
    </dgm:pt>
    <dgm:pt modelId="{AB704395-964F-BC4E-90BB-5086D08C6858}" type="sibTrans" cxnId="{3E981C3E-C82F-D048-87B7-46EA9910F53E}">
      <dgm:prSet/>
      <dgm:spPr/>
      <dgm:t>
        <a:bodyPr/>
        <a:lstStyle/>
        <a:p>
          <a:endParaRPr lang="ru-RU"/>
        </a:p>
      </dgm:t>
    </dgm:pt>
    <dgm:pt modelId="{F6DE1BBE-D23C-A14E-9DB6-89A780D80D14}">
      <dgm:prSet/>
      <dgm:spPr/>
      <dgm:t>
        <a:bodyPr/>
        <a:lstStyle/>
        <a:p>
          <a:r>
            <a:rPr lang="ru-RU" baseline="0" dirty="0"/>
            <a:t>Обеспечение </a:t>
          </a:r>
          <a:r>
            <a:rPr lang="ru-RU" b="1" baseline="0" dirty="0"/>
            <a:t>надежности </a:t>
          </a:r>
          <a:r>
            <a:rPr lang="ru-RU" baseline="0" dirty="0"/>
            <a:t>хранения</a:t>
          </a:r>
          <a:endParaRPr lang="ru-RU" dirty="0"/>
        </a:p>
      </dgm:t>
    </dgm:pt>
    <dgm:pt modelId="{25EFBDDF-D1B8-D648-A49A-24848EC1172A}" type="parTrans" cxnId="{1A357A16-A04B-8F45-9C63-F3D67BDC677A}">
      <dgm:prSet/>
      <dgm:spPr/>
      <dgm:t>
        <a:bodyPr/>
        <a:lstStyle/>
        <a:p>
          <a:endParaRPr lang="ru-RU"/>
        </a:p>
      </dgm:t>
    </dgm:pt>
    <dgm:pt modelId="{E8B2BBFB-E140-AB42-9260-2E1DA947823C}" type="sibTrans" cxnId="{1A357A16-A04B-8F45-9C63-F3D67BDC677A}">
      <dgm:prSet/>
      <dgm:spPr/>
      <dgm:t>
        <a:bodyPr/>
        <a:lstStyle/>
        <a:p>
          <a:endParaRPr lang="ru-RU"/>
        </a:p>
      </dgm:t>
    </dgm:pt>
    <dgm:pt modelId="{E334F740-2DC8-DC41-979A-684D2F176B61}">
      <dgm:prSet/>
      <dgm:spPr/>
      <dgm:t>
        <a:bodyPr/>
        <a:lstStyle/>
        <a:p>
          <a:r>
            <a:rPr lang="ru-RU" i="1" baseline="0" dirty="0"/>
            <a:t>Быть в состоянии восстановить последнее согласованное состояние БД после любого аппаратного или программного сбоя</a:t>
          </a:r>
          <a:endParaRPr lang="ru-RU" dirty="0"/>
        </a:p>
      </dgm:t>
    </dgm:pt>
    <dgm:pt modelId="{29881596-878B-8C4A-A9CB-A15EA35F01C7}" type="parTrans" cxnId="{FB9368F3-2A11-464D-9FD4-9BC821A3EB14}">
      <dgm:prSet/>
      <dgm:spPr/>
      <dgm:t>
        <a:bodyPr/>
        <a:lstStyle/>
        <a:p>
          <a:endParaRPr lang="ru-RU"/>
        </a:p>
      </dgm:t>
    </dgm:pt>
    <dgm:pt modelId="{FAC3462C-EE7A-4944-83D7-C5E14E9CF693}" type="sibTrans" cxnId="{FB9368F3-2A11-464D-9FD4-9BC821A3EB14}">
      <dgm:prSet/>
      <dgm:spPr/>
      <dgm:t>
        <a:bodyPr/>
        <a:lstStyle/>
        <a:p>
          <a:endParaRPr lang="ru-RU"/>
        </a:p>
      </dgm:t>
    </dgm:pt>
    <dgm:pt modelId="{B3A440CE-9E9F-674F-972A-62E9D385C4A4}">
      <dgm:prSet/>
      <dgm:spPr/>
      <dgm:t>
        <a:bodyPr/>
        <a:lstStyle/>
        <a:p>
          <a:r>
            <a:rPr lang="ru-RU" baseline="0" dirty="0"/>
            <a:t>Удобный, выразительный способ</a:t>
          </a:r>
          <a:endParaRPr lang="ru-RU" dirty="0"/>
        </a:p>
      </dgm:t>
    </dgm:pt>
    <dgm:pt modelId="{73E5B664-7966-FF4A-BE62-32CDD062C4C4}" type="parTrans" cxnId="{5328CE9E-475D-AD4B-9593-46CC07176C26}">
      <dgm:prSet/>
      <dgm:spPr/>
      <dgm:t>
        <a:bodyPr/>
        <a:lstStyle/>
        <a:p>
          <a:endParaRPr lang="ru-RU"/>
        </a:p>
      </dgm:t>
    </dgm:pt>
    <dgm:pt modelId="{1F335576-09CA-E349-AB93-119BF935851D}" type="sibTrans" cxnId="{5328CE9E-475D-AD4B-9593-46CC07176C26}">
      <dgm:prSet/>
      <dgm:spPr/>
      <dgm:t>
        <a:bodyPr/>
        <a:lstStyle/>
        <a:p>
          <a:endParaRPr lang="ru-RU"/>
        </a:p>
      </dgm:t>
    </dgm:pt>
    <dgm:pt modelId="{2EC0E0C0-F7DC-3C48-BE36-3C1E008F1309}">
      <dgm:prSet/>
      <dgm:spPr/>
      <dgm:t>
        <a:bodyPr/>
        <a:lstStyle/>
        <a:p>
          <a:r>
            <a:rPr lang="ru-RU" b="1" baseline="0" dirty="0"/>
            <a:t>Выполнения запросов </a:t>
          </a:r>
          <a:r>
            <a:rPr lang="ru-RU" baseline="0" dirty="0"/>
            <a:t>к данным</a:t>
          </a:r>
          <a:endParaRPr lang="ru-RU" dirty="0"/>
        </a:p>
      </dgm:t>
    </dgm:pt>
    <dgm:pt modelId="{D1FFB0EF-8E2C-0743-AF66-2C841AF369A6}" type="parTrans" cxnId="{5A4F3D23-578C-EA41-95F1-190537B600C8}">
      <dgm:prSet/>
      <dgm:spPr/>
      <dgm:t>
        <a:bodyPr/>
        <a:lstStyle/>
        <a:p>
          <a:endParaRPr lang="ru-RU"/>
        </a:p>
      </dgm:t>
    </dgm:pt>
    <dgm:pt modelId="{5481ACD3-2D8F-E248-A1A2-72B5C164BC08}" type="sibTrans" cxnId="{5A4F3D23-578C-EA41-95F1-190537B600C8}">
      <dgm:prSet/>
      <dgm:spPr/>
      <dgm:t>
        <a:bodyPr/>
        <a:lstStyle/>
        <a:p>
          <a:endParaRPr lang="ru-RU"/>
        </a:p>
      </dgm:t>
    </dgm:pt>
    <dgm:pt modelId="{6E65E86C-21AE-5144-8E4A-54B6A7251A00}">
      <dgm:prSet/>
      <dgm:spPr/>
      <dgm:t>
        <a:bodyPr/>
        <a:lstStyle/>
        <a:p>
          <a:r>
            <a:rPr lang="ru-RU" b="1" baseline="0" dirty="0"/>
            <a:t>Параллельная </a:t>
          </a:r>
          <a:r>
            <a:rPr lang="ru-RU" baseline="0" dirty="0"/>
            <a:t>работа с базой данных</a:t>
          </a:r>
          <a:endParaRPr lang="ru-RU" dirty="0"/>
        </a:p>
      </dgm:t>
    </dgm:pt>
    <dgm:pt modelId="{C9C9EF91-99E6-EA4D-840E-2130FA8D8F20}" type="parTrans" cxnId="{328BE02C-7BE9-8A48-8054-F072FCDA0939}">
      <dgm:prSet/>
      <dgm:spPr/>
      <dgm:t>
        <a:bodyPr/>
        <a:lstStyle/>
        <a:p>
          <a:endParaRPr lang="ru-RU"/>
        </a:p>
      </dgm:t>
    </dgm:pt>
    <dgm:pt modelId="{91F9049F-E6FA-6B48-BA5F-BB6DC7DDD248}" type="sibTrans" cxnId="{328BE02C-7BE9-8A48-8054-F072FCDA0939}">
      <dgm:prSet/>
      <dgm:spPr/>
      <dgm:t>
        <a:bodyPr/>
        <a:lstStyle/>
        <a:p>
          <a:endParaRPr lang="ru-RU"/>
        </a:p>
      </dgm:t>
    </dgm:pt>
    <dgm:pt modelId="{9E831A84-6B11-1F4D-A818-7ED3A1BF087C}" type="pres">
      <dgm:prSet presAssocID="{1F7406ED-6CD5-9346-97DB-6B635AC4DB1A}" presName="linear" presStyleCnt="0">
        <dgm:presLayoutVars>
          <dgm:animLvl val="lvl"/>
          <dgm:resizeHandles val="exact"/>
        </dgm:presLayoutVars>
      </dgm:prSet>
      <dgm:spPr/>
    </dgm:pt>
    <dgm:pt modelId="{8F2DC5C9-42F5-D84A-9CD2-C5E74948A130}" type="pres">
      <dgm:prSet presAssocID="{7AE0EB99-808B-6346-9848-A959BB05420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10C6D2-FB67-DB4B-A43B-D20257E36870}" type="pres">
      <dgm:prSet presAssocID="{83AF4A99-19BF-1C43-9CD0-6C1C6461B588}" presName="spacer" presStyleCnt="0"/>
      <dgm:spPr/>
    </dgm:pt>
    <dgm:pt modelId="{CD8D96C3-95AC-B246-B789-C4E7E2B0A1F6}" type="pres">
      <dgm:prSet presAssocID="{EA688967-EE13-294D-A382-89616EB662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B9010B0-5007-F543-9EE5-D949142E3EF8}" type="pres">
      <dgm:prSet presAssocID="{EA688967-EE13-294D-A382-89616EB662A5}" presName="childText" presStyleLbl="revTx" presStyleIdx="0" presStyleCnt="2">
        <dgm:presLayoutVars>
          <dgm:bulletEnabled val="1"/>
        </dgm:presLayoutVars>
      </dgm:prSet>
      <dgm:spPr/>
    </dgm:pt>
    <dgm:pt modelId="{FBEA0BAA-E41C-6F4D-A184-DA20EEA34451}" type="pres">
      <dgm:prSet presAssocID="{B3A440CE-9E9F-674F-972A-62E9D385C4A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D698986-D341-674D-BB42-13C2CCA8BCBF}" type="pres">
      <dgm:prSet presAssocID="{B3A440CE-9E9F-674F-972A-62E9D385C4A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A357A16-A04B-8F45-9C63-F3D67BDC677A}" srcId="{EA688967-EE13-294D-A382-89616EB662A5}" destId="{F6DE1BBE-D23C-A14E-9DB6-89A780D80D14}" srcOrd="0" destOrd="0" parTransId="{25EFBDDF-D1B8-D648-A49A-24848EC1172A}" sibTransId="{E8B2BBFB-E140-AB42-9260-2E1DA947823C}"/>
    <dgm:cxn modelId="{5A4F3D23-578C-EA41-95F1-190537B600C8}" srcId="{B3A440CE-9E9F-674F-972A-62E9D385C4A4}" destId="{2EC0E0C0-F7DC-3C48-BE36-3C1E008F1309}" srcOrd="0" destOrd="0" parTransId="{D1FFB0EF-8E2C-0743-AF66-2C841AF369A6}" sibTransId="{5481ACD3-2D8F-E248-A1A2-72B5C164BC08}"/>
    <dgm:cxn modelId="{328BE02C-7BE9-8A48-8054-F072FCDA0939}" srcId="{B3A440CE-9E9F-674F-972A-62E9D385C4A4}" destId="{6E65E86C-21AE-5144-8E4A-54B6A7251A00}" srcOrd="1" destOrd="0" parTransId="{C9C9EF91-99E6-EA4D-840E-2130FA8D8F20}" sibTransId="{91F9049F-E6FA-6B48-BA5F-BB6DC7DDD248}"/>
    <dgm:cxn modelId="{8C50D232-448F-C840-B93D-0878DB6CE1E8}" type="presOf" srcId="{B3A440CE-9E9F-674F-972A-62E9D385C4A4}" destId="{FBEA0BAA-E41C-6F4D-A184-DA20EEA34451}" srcOrd="0" destOrd="0" presId="urn:microsoft.com/office/officeart/2005/8/layout/vList2"/>
    <dgm:cxn modelId="{3E981C3E-C82F-D048-87B7-46EA9910F53E}" srcId="{1F7406ED-6CD5-9346-97DB-6B635AC4DB1A}" destId="{EA688967-EE13-294D-A382-89616EB662A5}" srcOrd="1" destOrd="0" parTransId="{466AD68E-5C20-984D-925D-BBEB53008630}" sibTransId="{AB704395-964F-BC4E-90BB-5086D08C6858}"/>
    <dgm:cxn modelId="{01F4A685-9A6F-F745-92DC-95E5C6590355}" type="presOf" srcId="{1F7406ED-6CD5-9346-97DB-6B635AC4DB1A}" destId="{9E831A84-6B11-1F4D-A818-7ED3A1BF087C}" srcOrd="0" destOrd="0" presId="urn:microsoft.com/office/officeart/2005/8/layout/vList2"/>
    <dgm:cxn modelId="{1EB98A90-A890-E849-9CF0-80F403AAFBFF}" type="presOf" srcId="{F6DE1BBE-D23C-A14E-9DB6-89A780D80D14}" destId="{2B9010B0-5007-F543-9EE5-D949142E3EF8}" srcOrd="0" destOrd="0" presId="urn:microsoft.com/office/officeart/2005/8/layout/vList2"/>
    <dgm:cxn modelId="{0B070095-856E-5E49-A8B9-E73CA73099F3}" srcId="{1F7406ED-6CD5-9346-97DB-6B635AC4DB1A}" destId="{7AE0EB99-808B-6346-9848-A959BB054201}" srcOrd="0" destOrd="0" parTransId="{88C43207-AB8E-C44B-82E7-0C117FECFEDD}" sibTransId="{83AF4A99-19BF-1C43-9CD0-6C1C6461B588}"/>
    <dgm:cxn modelId="{54CEE999-6819-4A40-B3E6-BAF038203DED}" type="presOf" srcId="{2EC0E0C0-F7DC-3C48-BE36-3C1E008F1309}" destId="{5D698986-D341-674D-BB42-13C2CCA8BCBF}" srcOrd="0" destOrd="0" presId="urn:microsoft.com/office/officeart/2005/8/layout/vList2"/>
    <dgm:cxn modelId="{5328CE9E-475D-AD4B-9593-46CC07176C26}" srcId="{1F7406ED-6CD5-9346-97DB-6B635AC4DB1A}" destId="{B3A440CE-9E9F-674F-972A-62E9D385C4A4}" srcOrd="2" destOrd="0" parTransId="{73E5B664-7966-FF4A-BE62-32CDD062C4C4}" sibTransId="{1F335576-09CA-E349-AB93-119BF935851D}"/>
    <dgm:cxn modelId="{11B728AD-1479-9847-85EF-9F5644D367F9}" type="presOf" srcId="{7AE0EB99-808B-6346-9848-A959BB054201}" destId="{8F2DC5C9-42F5-D84A-9CD2-C5E74948A130}" srcOrd="0" destOrd="0" presId="urn:microsoft.com/office/officeart/2005/8/layout/vList2"/>
    <dgm:cxn modelId="{C65ACAAE-1D51-5C4C-97B1-F424F84A88C8}" type="presOf" srcId="{6E65E86C-21AE-5144-8E4A-54B6A7251A00}" destId="{5D698986-D341-674D-BB42-13C2CCA8BCBF}" srcOrd="0" destOrd="1" presId="urn:microsoft.com/office/officeart/2005/8/layout/vList2"/>
    <dgm:cxn modelId="{569CD4E0-A261-5840-9738-E056885F6BDC}" type="presOf" srcId="{E334F740-2DC8-DC41-979A-684D2F176B61}" destId="{2B9010B0-5007-F543-9EE5-D949142E3EF8}" srcOrd="0" destOrd="1" presId="urn:microsoft.com/office/officeart/2005/8/layout/vList2"/>
    <dgm:cxn modelId="{A52A98EE-A2DC-394C-B5A4-1A6F1BE5CF6A}" type="presOf" srcId="{EA688967-EE13-294D-A382-89616EB662A5}" destId="{CD8D96C3-95AC-B246-B789-C4E7E2B0A1F6}" srcOrd="0" destOrd="0" presId="urn:microsoft.com/office/officeart/2005/8/layout/vList2"/>
    <dgm:cxn modelId="{FB9368F3-2A11-464D-9FD4-9BC821A3EB14}" srcId="{F6DE1BBE-D23C-A14E-9DB6-89A780D80D14}" destId="{E334F740-2DC8-DC41-979A-684D2F176B61}" srcOrd="0" destOrd="0" parTransId="{29881596-878B-8C4A-A9CB-A15EA35F01C7}" sibTransId="{FAC3462C-EE7A-4944-83D7-C5E14E9CF693}"/>
    <dgm:cxn modelId="{F070E17E-BF4A-5341-AFAB-BD64FFCF9CAF}" type="presParOf" srcId="{9E831A84-6B11-1F4D-A818-7ED3A1BF087C}" destId="{8F2DC5C9-42F5-D84A-9CD2-C5E74948A130}" srcOrd="0" destOrd="0" presId="urn:microsoft.com/office/officeart/2005/8/layout/vList2"/>
    <dgm:cxn modelId="{1B3FD608-AE4B-0149-9EDE-AC6775C422C8}" type="presParOf" srcId="{9E831A84-6B11-1F4D-A818-7ED3A1BF087C}" destId="{5710C6D2-FB67-DB4B-A43B-D20257E36870}" srcOrd="1" destOrd="0" presId="urn:microsoft.com/office/officeart/2005/8/layout/vList2"/>
    <dgm:cxn modelId="{FCE33A13-E864-2440-BB30-561417CC0DDF}" type="presParOf" srcId="{9E831A84-6B11-1F4D-A818-7ED3A1BF087C}" destId="{CD8D96C3-95AC-B246-B789-C4E7E2B0A1F6}" srcOrd="2" destOrd="0" presId="urn:microsoft.com/office/officeart/2005/8/layout/vList2"/>
    <dgm:cxn modelId="{21135CE9-FA10-6F4F-9B80-1241EB741C81}" type="presParOf" srcId="{9E831A84-6B11-1F4D-A818-7ED3A1BF087C}" destId="{2B9010B0-5007-F543-9EE5-D949142E3EF8}" srcOrd="3" destOrd="0" presId="urn:microsoft.com/office/officeart/2005/8/layout/vList2"/>
    <dgm:cxn modelId="{A7C1ECA8-1EC0-EE45-8957-3B5BFA79CDFD}" type="presParOf" srcId="{9E831A84-6B11-1F4D-A818-7ED3A1BF087C}" destId="{FBEA0BAA-E41C-6F4D-A184-DA20EEA34451}" srcOrd="4" destOrd="0" presId="urn:microsoft.com/office/officeart/2005/8/layout/vList2"/>
    <dgm:cxn modelId="{0742AF2A-EED3-9846-A1DE-4B849122B796}" type="presParOf" srcId="{9E831A84-6B11-1F4D-A818-7ED3A1BF087C}" destId="{5D698986-D341-674D-BB42-13C2CCA8BCB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B5BD8D7-7C3B-054A-AABA-D9E27E2728F9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ru-RU"/>
        </a:p>
      </dgm:t>
    </dgm:pt>
    <dgm:pt modelId="{B772B613-159D-3F46-AC94-3D4F89AD6C7E}">
      <dgm:prSet/>
      <dgm:spPr/>
      <dgm:t>
        <a:bodyPr/>
        <a:lstStyle/>
        <a:p>
          <a:r>
            <a:rPr lang="ru-RU" baseline="0"/>
            <a:t>Связи между таблицами устанавливаются при помощи специальных полей – ключей.</a:t>
          </a:r>
          <a:endParaRPr lang="ru-RU"/>
        </a:p>
      </dgm:t>
    </dgm:pt>
    <dgm:pt modelId="{B5F0C919-342D-3F48-9748-7AD4D2A979D3}" type="parTrans" cxnId="{8951A3A9-B8C5-424E-8B3E-4599041F3544}">
      <dgm:prSet/>
      <dgm:spPr/>
      <dgm:t>
        <a:bodyPr/>
        <a:lstStyle/>
        <a:p>
          <a:endParaRPr lang="ru-RU"/>
        </a:p>
      </dgm:t>
    </dgm:pt>
    <dgm:pt modelId="{7DE0B9B6-F949-3A4A-9636-65818F9A76A4}" type="sibTrans" cxnId="{8951A3A9-B8C5-424E-8B3E-4599041F3544}">
      <dgm:prSet/>
      <dgm:spPr/>
      <dgm:t>
        <a:bodyPr/>
        <a:lstStyle/>
        <a:p>
          <a:endParaRPr lang="ru-RU"/>
        </a:p>
      </dgm:t>
    </dgm:pt>
    <dgm:pt modelId="{0309CC60-2FF1-3E49-940C-CD802F159020}">
      <dgm:prSet/>
      <dgm:spPr/>
      <dgm:t>
        <a:bodyPr/>
        <a:lstStyle/>
        <a:p>
          <a:r>
            <a:rPr lang="ru-RU" b="1" baseline="0"/>
            <a:t>Первичный ключ </a:t>
          </a:r>
          <a:r>
            <a:rPr lang="ru-RU" baseline="0"/>
            <a:t>– поле однозначно идентифицирующее запись в таблице (значение этого поля уникально в столбце)</a:t>
          </a:r>
          <a:endParaRPr lang="ru-RU"/>
        </a:p>
      </dgm:t>
    </dgm:pt>
    <dgm:pt modelId="{279D8F70-AEA0-7A4C-8C03-FC98ED0837FA}" type="parTrans" cxnId="{D0D8304F-ED9D-064B-AF97-6345092031FE}">
      <dgm:prSet/>
      <dgm:spPr/>
      <dgm:t>
        <a:bodyPr/>
        <a:lstStyle/>
        <a:p>
          <a:endParaRPr lang="ru-RU"/>
        </a:p>
      </dgm:t>
    </dgm:pt>
    <dgm:pt modelId="{90738501-AA6B-F447-8D3F-5A7F59F44640}" type="sibTrans" cxnId="{D0D8304F-ED9D-064B-AF97-6345092031FE}">
      <dgm:prSet/>
      <dgm:spPr/>
      <dgm:t>
        <a:bodyPr/>
        <a:lstStyle/>
        <a:p>
          <a:endParaRPr lang="ru-RU"/>
        </a:p>
      </dgm:t>
    </dgm:pt>
    <dgm:pt modelId="{C4E374AB-7BA3-F84C-A6BC-1A61282571FD}">
      <dgm:prSet/>
      <dgm:spPr/>
      <dgm:t>
        <a:bodyPr/>
        <a:lstStyle/>
        <a:p>
          <a:r>
            <a:rPr lang="ru-RU" b="1" baseline="0"/>
            <a:t>Внешний ключ </a:t>
          </a:r>
          <a:r>
            <a:rPr lang="ru-RU" baseline="0"/>
            <a:t>– поле, в котором содержится значение первичного ключа другой таблицы, это поле необходимо для создания связи между записями таблиц.</a:t>
          </a:r>
          <a:endParaRPr lang="ru-RU"/>
        </a:p>
      </dgm:t>
    </dgm:pt>
    <dgm:pt modelId="{687073BD-687A-1F45-8A90-57CE2F4698DB}" type="parTrans" cxnId="{E817943C-1BF9-684F-A79B-B99777BECA31}">
      <dgm:prSet/>
      <dgm:spPr/>
      <dgm:t>
        <a:bodyPr/>
        <a:lstStyle/>
        <a:p>
          <a:endParaRPr lang="ru-RU"/>
        </a:p>
      </dgm:t>
    </dgm:pt>
    <dgm:pt modelId="{4833060D-5DDA-124A-ABC0-FC1B56DFCF38}" type="sibTrans" cxnId="{E817943C-1BF9-684F-A79B-B99777BECA31}">
      <dgm:prSet/>
      <dgm:spPr/>
      <dgm:t>
        <a:bodyPr/>
        <a:lstStyle/>
        <a:p>
          <a:endParaRPr lang="ru-RU"/>
        </a:p>
      </dgm:t>
    </dgm:pt>
    <dgm:pt modelId="{7345F045-7202-754E-A34F-DFCF172F4007}" type="pres">
      <dgm:prSet presAssocID="{DB5BD8D7-7C3B-054A-AABA-D9E27E2728F9}" presName="linear" presStyleCnt="0">
        <dgm:presLayoutVars>
          <dgm:animLvl val="lvl"/>
          <dgm:resizeHandles val="exact"/>
        </dgm:presLayoutVars>
      </dgm:prSet>
      <dgm:spPr/>
    </dgm:pt>
    <dgm:pt modelId="{975090EB-74F1-0347-B79E-09EE8ECAE4E5}" type="pres">
      <dgm:prSet presAssocID="{B772B613-159D-3F46-AC94-3D4F89AD6C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E68BADE-EAB7-3142-BA50-E2D533775A3C}" type="pres">
      <dgm:prSet presAssocID="{7DE0B9B6-F949-3A4A-9636-65818F9A76A4}" presName="spacer" presStyleCnt="0"/>
      <dgm:spPr/>
    </dgm:pt>
    <dgm:pt modelId="{1110326D-9187-BB4E-B887-25DFA1E6A277}" type="pres">
      <dgm:prSet presAssocID="{0309CC60-2FF1-3E49-940C-CD802F15902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2BC0CF-3BD9-1644-92D9-29EBC1398565}" type="pres">
      <dgm:prSet presAssocID="{90738501-AA6B-F447-8D3F-5A7F59F44640}" presName="spacer" presStyleCnt="0"/>
      <dgm:spPr/>
    </dgm:pt>
    <dgm:pt modelId="{A1F15A1B-D6F5-AA44-9B50-D0B7EDA5236D}" type="pres">
      <dgm:prSet presAssocID="{C4E374AB-7BA3-F84C-A6BC-1A61282571F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817943C-1BF9-684F-A79B-B99777BECA31}" srcId="{DB5BD8D7-7C3B-054A-AABA-D9E27E2728F9}" destId="{C4E374AB-7BA3-F84C-A6BC-1A61282571FD}" srcOrd="2" destOrd="0" parTransId="{687073BD-687A-1F45-8A90-57CE2F4698DB}" sibTransId="{4833060D-5DDA-124A-ABC0-FC1B56DFCF38}"/>
    <dgm:cxn modelId="{19147F48-F8D4-D74C-9AB7-6FBC8715872D}" type="presOf" srcId="{DB5BD8D7-7C3B-054A-AABA-D9E27E2728F9}" destId="{7345F045-7202-754E-A34F-DFCF172F4007}" srcOrd="0" destOrd="0" presId="urn:microsoft.com/office/officeart/2005/8/layout/vList2"/>
    <dgm:cxn modelId="{D0D8304F-ED9D-064B-AF97-6345092031FE}" srcId="{DB5BD8D7-7C3B-054A-AABA-D9E27E2728F9}" destId="{0309CC60-2FF1-3E49-940C-CD802F159020}" srcOrd="1" destOrd="0" parTransId="{279D8F70-AEA0-7A4C-8C03-FC98ED0837FA}" sibTransId="{90738501-AA6B-F447-8D3F-5A7F59F44640}"/>
    <dgm:cxn modelId="{F514107B-0F33-7243-A8E5-B2C9AA88624E}" type="presOf" srcId="{0309CC60-2FF1-3E49-940C-CD802F159020}" destId="{1110326D-9187-BB4E-B887-25DFA1E6A277}" srcOrd="0" destOrd="0" presId="urn:microsoft.com/office/officeart/2005/8/layout/vList2"/>
    <dgm:cxn modelId="{40C014A4-8947-654F-961C-3BACC6E9C7D1}" type="presOf" srcId="{C4E374AB-7BA3-F84C-A6BC-1A61282571FD}" destId="{A1F15A1B-D6F5-AA44-9B50-D0B7EDA5236D}" srcOrd="0" destOrd="0" presId="urn:microsoft.com/office/officeart/2005/8/layout/vList2"/>
    <dgm:cxn modelId="{8951A3A9-B8C5-424E-8B3E-4599041F3544}" srcId="{DB5BD8D7-7C3B-054A-AABA-D9E27E2728F9}" destId="{B772B613-159D-3F46-AC94-3D4F89AD6C7E}" srcOrd="0" destOrd="0" parTransId="{B5F0C919-342D-3F48-9748-7AD4D2A979D3}" sibTransId="{7DE0B9B6-F949-3A4A-9636-65818F9A76A4}"/>
    <dgm:cxn modelId="{E59E6DF4-EA2D-AF46-887D-AD9F3723F2B2}" type="presOf" srcId="{B772B613-159D-3F46-AC94-3D4F89AD6C7E}" destId="{975090EB-74F1-0347-B79E-09EE8ECAE4E5}" srcOrd="0" destOrd="0" presId="urn:microsoft.com/office/officeart/2005/8/layout/vList2"/>
    <dgm:cxn modelId="{8AE082C7-8955-8246-859D-15930EEC55CF}" type="presParOf" srcId="{7345F045-7202-754E-A34F-DFCF172F4007}" destId="{975090EB-74F1-0347-B79E-09EE8ECAE4E5}" srcOrd="0" destOrd="0" presId="urn:microsoft.com/office/officeart/2005/8/layout/vList2"/>
    <dgm:cxn modelId="{9A37D68A-D17A-B044-9A02-9FA261C5FFDE}" type="presParOf" srcId="{7345F045-7202-754E-A34F-DFCF172F4007}" destId="{0E68BADE-EAB7-3142-BA50-E2D533775A3C}" srcOrd="1" destOrd="0" presId="urn:microsoft.com/office/officeart/2005/8/layout/vList2"/>
    <dgm:cxn modelId="{CB33FBDB-8332-1541-BB1A-163A49900FCB}" type="presParOf" srcId="{7345F045-7202-754E-A34F-DFCF172F4007}" destId="{1110326D-9187-BB4E-B887-25DFA1E6A277}" srcOrd="2" destOrd="0" presId="urn:microsoft.com/office/officeart/2005/8/layout/vList2"/>
    <dgm:cxn modelId="{D80A23D6-AB2A-5046-9B28-029FBB75AC3C}" type="presParOf" srcId="{7345F045-7202-754E-A34F-DFCF172F4007}" destId="{D92BC0CF-3BD9-1644-92D9-29EBC1398565}" srcOrd="3" destOrd="0" presId="urn:microsoft.com/office/officeart/2005/8/layout/vList2"/>
    <dgm:cxn modelId="{C5D3CC9D-B8BA-C149-B06F-6066B7E81A75}" type="presParOf" srcId="{7345F045-7202-754E-A34F-DFCF172F4007}" destId="{A1F15A1B-D6F5-AA44-9B50-D0B7EDA5236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43BE735-370B-7B46-84CD-5B138A2BE513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ru-RU"/>
        </a:p>
      </dgm:t>
    </dgm:pt>
    <dgm:pt modelId="{CB87C279-52A9-114F-AD28-6C846F9E88BE}">
      <dgm:prSet/>
      <dgm:spPr/>
      <dgm:t>
        <a:bodyPr/>
        <a:lstStyle/>
        <a:p>
          <a:r>
            <a:rPr lang="ru-RU" baseline="0"/>
            <a:t>Нужна ли нормализация?</a:t>
          </a:r>
          <a:endParaRPr lang="ru-RU"/>
        </a:p>
      </dgm:t>
    </dgm:pt>
    <dgm:pt modelId="{D7077E36-0084-7C44-9B37-76E39EB3A407}" type="parTrans" cxnId="{001D6F47-D884-3C47-AEC7-ECE8EFAB0690}">
      <dgm:prSet/>
      <dgm:spPr/>
      <dgm:t>
        <a:bodyPr/>
        <a:lstStyle/>
        <a:p>
          <a:endParaRPr lang="ru-RU"/>
        </a:p>
      </dgm:t>
    </dgm:pt>
    <dgm:pt modelId="{44FC42D7-886E-1740-9E9F-DA50C96BE022}" type="sibTrans" cxnId="{001D6F47-D884-3C47-AEC7-ECE8EFAB0690}">
      <dgm:prSet/>
      <dgm:spPr/>
      <dgm:t>
        <a:bodyPr/>
        <a:lstStyle/>
        <a:p>
          <a:endParaRPr lang="ru-RU"/>
        </a:p>
      </dgm:t>
    </dgm:pt>
    <dgm:pt modelId="{92E224FE-CE75-C048-A788-493D37CEEE20}">
      <dgm:prSet/>
      <dgm:spPr/>
      <dgm:t>
        <a:bodyPr/>
        <a:lstStyle/>
        <a:p>
          <a:r>
            <a:rPr lang="ru-RU" baseline="0"/>
            <a:t>Должны ли первичные ключи быть  осмысленными атрибутами?</a:t>
          </a:r>
          <a:endParaRPr lang="ru-RU"/>
        </a:p>
      </dgm:t>
    </dgm:pt>
    <dgm:pt modelId="{E22EED6F-AA0B-C643-962D-9400349DEFDC}" type="parTrans" cxnId="{74BE0BFD-D488-B44E-B27B-EB486105A706}">
      <dgm:prSet/>
      <dgm:spPr/>
      <dgm:t>
        <a:bodyPr/>
        <a:lstStyle/>
        <a:p>
          <a:endParaRPr lang="ru-RU"/>
        </a:p>
      </dgm:t>
    </dgm:pt>
    <dgm:pt modelId="{68CCDA36-9900-084E-A4F7-65E47FF85331}" type="sibTrans" cxnId="{74BE0BFD-D488-B44E-B27B-EB486105A706}">
      <dgm:prSet/>
      <dgm:spPr/>
      <dgm:t>
        <a:bodyPr/>
        <a:lstStyle/>
        <a:p>
          <a:endParaRPr lang="ru-RU"/>
        </a:p>
      </dgm:t>
    </dgm:pt>
    <dgm:pt modelId="{B15ACEE8-9D53-9347-88D3-76E1928E038A}">
      <dgm:prSet/>
      <dgm:spPr/>
      <dgm:t>
        <a:bodyPr/>
        <a:lstStyle/>
        <a:p>
          <a:r>
            <a:rPr lang="ru-RU" baseline="0"/>
            <a:t>Так ли уж необходимо значение </a:t>
          </a:r>
          <a:r>
            <a:rPr lang="en-US" baseline="0"/>
            <a:t>NULL</a:t>
          </a:r>
          <a:r>
            <a:rPr lang="ru-RU" baseline="0"/>
            <a:t>?</a:t>
          </a:r>
          <a:endParaRPr lang="ru-RU"/>
        </a:p>
      </dgm:t>
    </dgm:pt>
    <dgm:pt modelId="{46C67A2D-3C36-2E41-A054-44B6CED76EAD}" type="parTrans" cxnId="{96B68046-76AC-1945-B0B6-BB7C58BE32EE}">
      <dgm:prSet/>
      <dgm:spPr/>
      <dgm:t>
        <a:bodyPr/>
        <a:lstStyle/>
        <a:p>
          <a:endParaRPr lang="ru-RU"/>
        </a:p>
      </dgm:t>
    </dgm:pt>
    <dgm:pt modelId="{099EC27C-07D3-2147-91B2-0AEF5525F86F}" type="sibTrans" cxnId="{96B68046-76AC-1945-B0B6-BB7C58BE32EE}">
      <dgm:prSet/>
      <dgm:spPr/>
      <dgm:t>
        <a:bodyPr/>
        <a:lstStyle/>
        <a:p>
          <a:endParaRPr lang="ru-RU"/>
        </a:p>
      </dgm:t>
    </dgm:pt>
    <dgm:pt modelId="{430AA8FD-0594-F640-9551-79E506FB7857}">
      <dgm:prSet/>
      <dgm:spPr/>
      <dgm:t>
        <a:bodyPr/>
        <a:lstStyle/>
        <a:p>
          <a:r>
            <a:rPr lang="ru-RU" baseline="0"/>
            <a:t>Должна ли реляционная СУБД (язык </a:t>
          </a:r>
          <a:r>
            <a:rPr lang="en-US" baseline="0"/>
            <a:t>SQL</a:t>
          </a:r>
          <a:r>
            <a:rPr lang="ru-RU" baseline="0"/>
            <a:t>) полностью удовлетворять  требованиям реляционной теории?</a:t>
          </a:r>
          <a:endParaRPr lang="ru-RU"/>
        </a:p>
      </dgm:t>
    </dgm:pt>
    <dgm:pt modelId="{DBE6A254-63D6-7F49-B091-5EB621E5D0BE}" type="parTrans" cxnId="{A5B4F6C6-4A6E-3042-AB3E-F56BAB3826F3}">
      <dgm:prSet/>
      <dgm:spPr/>
      <dgm:t>
        <a:bodyPr/>
        <a:lstStyle/>
        <a:p>
          <a:endParaRPr lang="ru-RU"/>
        </a:p>
      </dgm:t>
    </dgm:pt>
    <dgm:pt modelId="{98756CA5-8B20-9E4A-B3FE-0B790BA3A939}" type="sibTrans" cxnId="{A5B4F6C6-4A6E-3042-AB3E-F56BAB3826F3}">
      <dgm:prSet/>
      <dgm:spPr/>
      <dgm:t>
        <a:bodyPr/>
        <a:lstStyle/>
        <a:p>
          <a:endParaRPr lang="ru-RU"/>
        </a:p>
      </dgm:t>
    </dgm:pt>
    <dgm:pt modelId="{4B09346E-3765-0844-91C0-3FD79E601AD5}" type="pres">
      <dgm:prSet presAssocID="{B43BE735-370B-7B46-84CD-5B138A2BE513}" presName="linear" presStyleCnt="0">
        <dgm:presLayoutVars>
          <dgm:animLvl val="lvl"/>
          <dgm:resizeHandles val="exact"/>
        </dgm:presLayoutVars>
      </dgm:prSet>
      <dgm:spPr/>
    </dgm:pt>
    <dgm:pt modelId="{8145BA40-D3B7-2844-B533-B012C8556515}" type="pres">
      <dgm:prSet presAssocID="{CB87C279-52A9-114F-AD28-6C846F9E88B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76A6A37-C08C-5A4B-B9A5-B546C4CFD7E4}" type="pres">
      <dgm:prSet presAssocID="{44FC42D7-886E-1740-9E9F-DA50C96BE022}" presName="spacer" presStyleCnt="0"/>
      <dgm:spPr/>
    </dgm:pt>
    <dgm:pt modelId="{FE00353C-032B-7A4E-B566-1BAE0C094EB1}" type="pres">
      <dgm:prSet presAssocID="{92E224FE-CE75-C048-A788-493D37CEEE2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DDF9F1D-EA16-4942-86B2-8B278702FE27}" type="pres">
      <dgm:prSet presAssocID="{68CCDA36-9900-084E-A4F7-65E47FF85331}" presName="spacer" presStyleCnt="0"/>
      <dgm:spPr/>
    </dgm:pt>
    <dgm:pt modelId="{88838CE5-DF1D-AA42-AF73-299E9938F522}" type="pres">
      <dgm:prSet presAssocID="{B15ACEE8-9D53-9347-88D3-76E1928E038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1260C91-C9F6-C343-BB6D-91824ECB44ED}" type="pres">
      <dgm:prSet presAssocID="{099EC27C-07D3-2147-91B2-0AEF5525F86F}" presName="spacer" presStyleCnt="0"/>
      <dgm:spPr/>
    </dgm:pt>
    <dgm:pt modelId="{42F4DEE8-24F0-AB4F-B00B-E9B590E5A7D3}" type="pres">
      <dgm:prSet presAssocID="{430AA8FD-0594-F640-9551-79E506FB785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6B68046-76AC-1945-B0B6-BB7C58BE32EE}" srcId="{B43BE735-370B-7B46-84CD-5B138A2BE513}" destId="{B15ACEE8-9D53-9347-88D3-76E1928E038A}" srcOrd="2" destOrd="0" parTransId="{46C67A2D-3C36-2E41-A054-44B6CED76EAD}" sibTransId="{099EC27C-07D3-2147-91B2-0AEF5525F86F}"/>
    <dgm:cxn modelId="{001D6F47-D884-3C47-AEC7-ECE8EFAB0690}" srcId="{B43BE735-370B-7B46-84CD-5B138A2BE513}" destId="{CB87C279-52A9-114F-AD28-6C846F9E88BE}" srcOrd="0" destOrd="0" parTransId="{D7077E36-0084-7C44-9B37-76E39EB3A407}" sibTransId="{44FC42D7-886E-1740-9E9F-DA50C96BE022}"/>
    <dgm:cxn modelId="{DFB20961-B85B-624F-BE88-F20B784B6F71}" type="presOf" srcId="{CB87C279-52A9-114F-AD28-6C846F9E88BE}" destId="{8145BA40-D3B7-2844-B533-B012C8556515}" srcOrd="0" destOrd="0" presId="urn:microsoft.com/office/officeart/2005/8/layout/vList2"/>
    <dgm:cxn modelId="{540BAA8E-AD11-614F-8745-6B5AE089D18A}" type="presOf" srcId="{430AA8FD-0594-F640-9551-79E506FB7857}" destId="{42F4DEE8-24F0-AB4F-B00B-E9B590E5A7D3}" srcOrd="0" destOrd="0" presId="urn:microsoft.com/office/officeart/2005/8/layout/vList2"/>
    <dgm:cxn modelId="{9FEA8D9E-2588-AC4B-82A4-13B787FE9E5E}" type="presOf" srcId="{92E224FE-CE75-C048-A788-493D37CEEE20}" destId="{FE00353C-032B-7A4E-B566-1BAE0C094EB1}" srcOrd="0" destOrd="0" presId="urn:microsoft.com/office/officeart/2005/8/layout/vList2"/>
    <dgm:cxn modelId="{B81DB2B2-9F2F-324A-8695-6A37D3F21CCA}" type="presOf" srcId="{B15ACEE8-9D53-9347-88D3-76E1928E038A}" destId="{88838CE5-DF1D-AA42-AF73-299E9938F522}" srcOrd="0" destOrd="0" presId="urn:microsoft.com/office/officeart/2005/8/layout/vList2"/>
    <dgm:cxn modelId="{A5B4F6C6-4A6E-3042-AB3E-F56BAB3826F3}" srcId="{B43BE735-370B-7B46-84CD-5B138A2BE513}" destId="{430AA8FD-0594-F640-9551-79E506FB7857}" srcOrd="3" destOrd="0" parTransId="{DBE6A254-63D6-7F49-B091-5EB621E5D0BE}" sibTransId="{98756CA5-8B20-9E4A-B3FE-0B790BA3A939}"/>
    <dgm:cxn modelId="{D8F30FC8-352E-C54A-8208-697E148C89A2}" type="presOf" srcId="{B43BE735-370B-7B46-84CD-5B138A2BE513}" destId="{4B09346E-3765-0844-91C0-3FD79E601AD5}" srcOrd="0" destOrd="0" presId="urn:microsoft.com/office/officeart/2005/8/layout/vList2"/>
    <dgm:cxn modelId="{74BE0BFD-D488-B44E-B27B-EB486105A706}" srcId="{B43BE735-370B-7B46-84CD-5B138A2BE513}" destId="{92E224FE-CE75-C048-A788-493D37CEEE20}" srcOrd="1" destOrd="0" parTransId="{E22EED6F-AA0B-C643-962D-9400349DEFDC}" sibTransId="{68CCDA36-9900-084E-A4F7-65E47FF85331}"/>
    <dgm:cxn modelId="{F681AC67-7D7E-C04C-A576-E9A7F100D532}" type="presParOf" srcId="{4B09346E-3765-0844-91C0-3FD79E601AD5}" destId="{8145BA40-D3B7-2844-B533-B012C8556515}" srcOrd="0" destOrd="0" presId="urn:microsoft.com/office/officeart/2005/8/layout/vList2"/>
    <dgm:cxn modelId="{170C64D1-29A0-9749-B868-B65431753A78}" type="presParOf" srcId="{4B09346E-3765-0844-91C0-3FD79E601AD5}" destId="{976A6A37-C08C-5A4B-B9A5-B546C4CFD7E4}" srcOrd="1" destOrd="0" presId="urn:microsoft.com/office/officeart/2005/8/layout/vList2"/>
    <dgm:cxn modelId="{BF136F7C-A223-9F46-A25A-A4BBFF5B482A}" type="presParOf" srcId="{4B09346E-3765-0844-91C0-3FD79E601AD5}" destId="{FE00353C-032B-7A4E-B566-1BAE0C094EB1}" srcOrd="2" destOrd="0" presId="urn:microsoft.com/office/officeart/2005/8/layout/vList2"/>
    <dgm:cxn modelId="{20F1BE20-A23D-CF4B-BF5F-9B1156DE7683}" type="presParOf" srcId="{4B09346E-3765-0844-91C0-3FD79E601AD5}" destId="{0DDF9F1D-EA16-4942-86B2-8B278702FE27}" srcOrd="3" destOrd="0" presId="urn:microsoft.com/office/officeart/2005/8/layout/vList2"/>
    <dgm:cxn modelId="{3F8E5BC8-BBB2-1C42-94CD-1561B0512D66}" type="presParOf" srcId="{4B09346E-3765-0844-91C0-3FD79E601AD5}" destId="{88838CE5-DF1D-AA42-AF73-299E9938F522}" srcOrd="4" destOrd="0" presId="urn:microsoft.com/office/officeart/2005/8/layout/vList2"/>
    <dgm:cxn modelId="{FEC04A10-8782-1D49-A8B5-F4BDEA4D9289}" type="presParOf" srcId="{4B09346E-3765-0844-91C0-3FD79E601AD5}" destId="{91260C91-C9F6-C343-BB6D-91824ECB44ED}" srcOrd="5" destOrd="0" presId="urn:microsoft.com/office/officeart/2005/8/layout/vList2"/>
    <dgm:cxn modelId="{BEF19110-4811-7042-B98F-BFCD97119098}" type="presParOf" srcId="{4B09346E-3765-0844-91C0-3FD79E601AD5}" destId="{42F4DEE8-24F0-AB4F-B00B-E9B590E5A7D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4E7EAC6-09C0-9442-879F-255F49706531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ru-RU"/>
        </a:p>
      </dgm:t>
    </dgm:pt>
    <dgm:pt modelId="{8D58DEE5-091D-CA4C-9BCA-4918B551E9C2}">
      <dgm:prSet/>
      <dgm:spPr/>
      <dgm:t>
        <a:bodyPr/>
        <a:lstStyle/>
        <a:p>
          <a:r>
            <a:rPr lang="ru-RU" baseline="0"/>
            <a:t>Нормализация – это разбиение таблицы на несколько, обладающих лучшими свойствами при обновлении, включении и удалении данных.</a:t>
          </a:r>
          <a:endParaRPr lang="ru-RU"/>
        </a:p>
      </dgm:t>
    </dgm:pt>
    <dgm:pt modelId="{15C7E47F-72AB-EF42-B89E-A645D50DB8D9}" type="parTrans" cxnId="{DF36F9E5-62F2-9B41-B468-987931525E19}">
      <dgm:prSet/>
      <dgm:spPr/>
      <dgm:t>
        <a:bodyPr/>
        <a:lstStyle/>
        <a:p>
          <a:endParaRPr lang="ru-RU"/>
        </a:p>
      </dgm:t>
    </dgm:pt>
    <dgm:pt modelId="{4F56CD52-ECF9-8047-B419-675B42D0B1AC}" type="sibTrans" cxnId="{DF36F9E5-62F2-9B41-B468-987931525E19}">
      <dgm:prSet/>
      <dgm:spPr/>
      <dgm:t>
        <a:bodyPr/>
        <a:lstStyle/>
        <a:p>
          <a:endParaRPr lang="ru-RU"/>
        </a:p>
      </dgm:t>
    </dgm:pt>
    <dgm:pt modelId="{802E21AE-8AB9-744A-8899-1AE51AC40FE1}">
      <dgm:prSet/>
      <dgm:spPr/>
      <dgm:t>
        <a:bodyPr/>
        <a:lstStyle/>
        <a:p>
          <a:r>
            <a:rPr lang="ru-RU" baseline="0"/>
            <a:t>Нормальные формы – это </a:t>
          </a:r>
          <a:r>
            <a:rPr lang="ru-RU" i="1" baseline="0"/>
            <a:t>рекомендации </a:t>
          </a:r>
          <a:r>
            <a:rPr lang="ru-RU" baseline="0"/>
            <a:t>по проектированию баз данных. </a:t>
          </a:r>
          <a:endParaRPr lang="ru-RU"/>
        </a:p>
      </dgm:t>
    </dgm:pt>
    <dgm:pt modelId="{47EB61C3-842E-1E4B-B5F2-CE62763EDE12}" type="parTrans" cxnId="{59160C20-2864-9C4C-9012-D28E61DB13A6}">
      <dgm:prSet/>
      <dgm:spPr/>
      <dgm:t>
        <a:bodyPr/>
        <a:lstStyle/>
        <a:p>
          <a:endParaRPr lang="ru-RU"/>
        </a:p>
      </dgm:t>
    </dgm:pt>
    <dgm:pt modelId="{D9705B16-FDF8-FD46-A730-4A8E72E9B5E2}" type="sibTrans" cxnId="{59160C20-2864-9C4C-9012-D28E61DB13A6}">
      <dgm:prSet/>
      <dgm:spPr/>
      <dgm:t>
        <a:bodyPr/>
        <a:lstStyle/>
        <a:p>
          <a:endParaRPr lang="ru-RU"/>
        </a:p>
      </dgm:t>
    </dgm:pt>
    <dgm:pt modelId="{77344F51-6376-D744-9FB4-4E2DDF3DFE87}">
      <dgm:prSet/>
      <dgm:spPr/>
      <dgm:t>
        <a:bodyPr/>
        <a:lstStyle/>
        <a:p>
          <a:r>
            <a:rPr lang="ru-RU" baseline="0"/>
            <a:t>Цель нормализации сводится к получению такого проекта базы данных, в котором исключена избыточность информации. Это делается не столько с целью экономии памяти, сколько для исключения возможной противоречивости хранимых данных и предсказуемости поведения системы во время эксплуатации. </a:t>
          </a:r>
          <a:endParaRPr lang="ru-RU"/>
        </a:p>
      </dgm:t>
    </dgm:pt>
    <dgm:pt modelId="{1C14B6FD-5E1E-BC49-A2C0-AAE3F32C4D9D}" type="parTrans" cxnId="{FF5AAA60-E3D8-2942-AE5A-7869768564FD}">
      <dgm:prSet/>
      <dgm:spPr/>
      <dgm:t>
        <a:bodyPr/>
        <a:lstStyle/>
        <a:p>
          <a:endParaRPr lang="ru-RU"/>
        </a:p>
      </dgm:t>
    </dgm:pt>
    <dgm:pt modelId="{E545F1AF-4938-DF4B-B482-B50E0D4F04FB}" type="sibTrans" cxnId="{FF5AAA60-E3D8-2942-AE5A-7869768564FD}">
      <dgm:prSet/>
      <dgm:spPr/>
      <dgm:t>
        <a:bodyPr/>
        <a:lstStyle/>
        <a:p>
          <a:endParaRPr lang="ru-RU"/>
        </a:p>
      </dgm:t>
    </dgm:pt>
    <dgm:pt modelId="{91C81F28-3630-8642-9BD7-1DAD138E6B5A}" type="pres">
      <dgm:prSet presAssocID="{94E7EAC6-09C0-9442-879F-255F49706531}" presName="linear" presStyleCnt="0">
        <dgm:presLayoutVars>
          <dgm:animLvl val="lvl"/>
          <dgm:resizeHandles val="exact"/>
        </dgm:presLayoutVars>
      </dgm:prSet>
      <dgm:spPr/>
    </dgm:pt>
    <dgm:pt modelId="{8C4B0709-09EB-C548-B4C9-8A7D1B27FDAD}" type="pres">
      <dgm:prSet presAssocID="{8D58DEE5-091D-CA4C-9BCA-4918B551E9C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FDCB094-522C-234E-8198-937928F4FDD6}" type="pres">
      <dgm:prSet presAssocID="{4F56CD52-ECF9-8047-B419-675B42D0B1AC}" presName="spacer" presStyleCnt="0"/>
      <dgm:spPr/>
    </dgm:pt>
    <dgm:pt modelId="{7162D944-C614-5E40-BB6D-CA79FB492032}" type="pres">
      <dgm:prSet presAssocID="{802E21AE-8AB9-744A-8899-1AE51AC40F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4C67236-9304-5640-9530-C70DBCCD34C0}" type="pres">
      <dgm:prSet presAssocID="{D9705B16-FDF8-FD46-A730-4A8E72E9B5E2}" presName="spacer" presStyleCnt="0"/>
      <dgm:spPr/>
    </dgm:pt>
    <dgm:pt modelId="{7EB6AF79-81A9-1A4E-BA78-2C837B8779A2}" type="pres">
      <dgm:prSet presAssocID="{77344F51-6376-D744-9FB4-4E2DDF3DFE8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9160C20-2864-9C4C-9012-D28E61DB13A6}" srcId="{94E7EAC6-09C0-9442-879F-255F49706531}" destId="{802E21AE-8AB9-744A-8899-1AE51AC40FE1}" srcOrd="1" destOrd="0" parTransId="{47EB61C3-842E-1E4B-B5F2-CE62763EDE12}" sibTransId="{D9705B16-FDF8-FD46-A730-4A8E72E9B5E2}"/>
    <dgm:cxn modelId="{982AF83A-25A9-8944-93A7-DE832FFCE2B9}" type="presOf" srcId="{77344F51-6376-D744-9FB4-4E2DDF3DFE87}" destId="{7EB6AF79-81A9-1A4E-BA78-2C837B8779A2}" srcOrd="0" destOrd="0" presId="urn:microsoft.com/office/officeart/2005/8/layout/vList2"/>
    <dgm:cxn modelId="{FF5AAA60-E3D8-2942-AE5A-7869768564FD}" srcId="{94E7EAC6-09C0-9442-879F-255F49706531}" destId="{77344F51-6376-D744-9FB4-4E2DDF3DFE87}" srcOrd="2" destOrd="0" parTransId="{1C14B6FD-5E1E-BC49-A2C0-AAE3F32C4D9D}" sibTransId="{E545F1AF-4938-DF4B-B482-B50E0D4F04FB}"/>
    <dgm:cxn modelId="{365A4E79-1F6F-3248-9268-48EA644D98A1}" type="presOf" srcId="{8D58DEE5-091D-CA4C-9BCA-4918B551E9C2}" destId="{8C4B0709-09EB-C548-B4C9-8A7D1B27FDAD}" srcOrd="0" destOrd="0" presId="urn:microsoft.com/office/officeart/2005/8/layout/vList2"/>
    <dgm:cxn modelId="{1F9973C9-187F-134A-8337-18545B988312}" type="presOf" srcId="{94E7EAC6-09C0-9442-879F-255F49706531}" destId="{91C81F28-3630-8642-9BD7-1DAD138E6B5A}" srcOrd="0" destOrd="0" presId="urn:microsoft.com/office/officeart/2005/8/layout/vList2"/>
    <dgm:cxn modelId="{04D871CD-5227-C541-B120-76CE5C012874}" type="presOf" srcId="{802E21AE-8AB9-744A-8899-1AE51AC40FE1}" destId="{7162D944-C614-5E40-BB6D-CA79FB492032}" srcOrd="0" destOrd="0" presId="urn:microsoft.com/office/officeart/2005/8/layout/vList2"/>
    <dgm:cxn modelId="{DF36F9E5-62F2-9B41-B468-987931525E19}" srcId="{94E7EAC6-09C0-9442-879F-255F49706531}" destId="{8D58DEE5-091D-CA4C-9BCA-4918B551E9C2}" srcOrd="0" destOrd="0" parTransId="{15C7E47F-72AB-EF42-B89E-A645D50DB8D9}" sibTransId="{4F56CD52-ECF9-8047-B419-675B42D0B1AC}"/>
    <dgm:cxn modelId="{71683B17-F65F-A648-AF4C-67FE8C59EB71}" type="presParOf" srcId="{91C81F28-3630-8642-9BD7-1DAD138E6B5A}" destId="{8C4B0709-09EB-C548-B4C9-8A7D1B27FDAD}" srcOrd="0" destOrd="0" presId="urn:microsoft.com/office/officeart/2005/8/layout/vList2"/>
    <dgm:cxn modelId="{1D2D84BF-8304-9340-A80E-2443C42B5BA4}" type="presParOf" srcId="{91C81F28-3630-8642-9BD7-1DAD138E6B5A}" destId="{2FDCB094-522C-234E-8198-937928F4FDD6}" srcOrd="1" destOrd="0" presId="urn:microsoft.com/office/officeart/2005/8/layout/vList2"/>
    <dgm:cxn modelId="{0F1A931D-BAC7-4F42-B73B-AF04EDCE2550}" type="presParOf" srcId="{91C81F28-3630-8642-9BD7-1DAD138E6B5A}" destId="{7162D944-C614-5E40-BB6D-CA79FB492032}" srcOrd="2" destOrd="0" presId="urn:microsoft.com/office/officeart/2005/8/layout/vList2"/>
    <dgm:cxn modelId="{D66AE8DF-2008-9A48-B11B-103A08EF796B}" type="presParOf" srcId="{91C81F28-3630-8642-9BD7-1DAD138E6B5A}" destId="{94C67236-9304-5640-9530-C70DBCCD34C0}" srcOrd="3" destOrd="0" presId="urn:microsoft.com/office/officeart/2005/8/layout/vList2"/>
    <dgm:cxn modelId="{5820C564-3810-9D40-8D13-7034E83764AA}" type="presParOf" srcId="{91C81F28-3630-8642-9BD7-1DAD138E6B5A}" destId="{7EB6AF79-81A9-1A4E-BA78-2C837B8779A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8034C-ACB7-F74E-8A88-61DE964E2AB2}">
      <dsp:nvSpPr>
        <dsp:cNvPr id="0" name=""/>
        <dsp:cNvSpPr/>
      </dsp:nvSpPr>
      <dsp:spPr>
        <a:xfrm>
          <a:off x="0" y="20049"/>
          <a:ext cx="9601200" cy="114678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baseline="0"/>
            <a:t>Информационная система </a:t>
          </a:r>
          <a:r>
            <a:rPr lang="ru-RU" sz="1700" kern="1200" baseline="0"/>
            <a:t>— система, предназначенная для хранения, поиска и обработки информации, и соответствующие организационные ресурсы (человеческие, технические, финансовые и т. д.), которые обеспечивают сбор, обработку и распространение информации</a:t>
          </a:r>
          <a:endParaRPr lang="ru-RU" sz="1700" kern="1200"/>
        </a:p>
      </dsp:txBody>
      <dsp:txXfrm>
        <a:off x="55981" y="76030"/>
        <a:ext cx="9489238" cy="1034820"/>
      </dsp:txXfrm>
    </dsp:sp>
    <dsp:sp modelId="{30D162BF-F434-7F45-BECE-F6374BC4F8CC}">
      <dsp:nvSpPr>
        <dsp:cNvPr id="0" name=""/>
        <dsp:cNvSpPr/>
      </dsp:nvSpPr>
      <dsp:spPr>
        <a:xfrm>
          <a:off x="0" y="1166832"/>
          <a:ext cx="96012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300" i="1" kern="1200" baseline="0"/>
            <a:t>ISO/IEC 2382-1:1993</a:t>
          </a:r>
          <a:endParaRPr lang="ru-RU" sz="1300" kern="1200"/>
        </a:p>
      </dsp:txBody>
      <dsp:txXfrm>
        <a:off x="0" y="1166832"/>
        <a:ext cx="9601200" cy="281520"/>
      </dsp:txXfrm>
    </dsp:sp>
    <dsp:sp modelId="{36D07937-612E-5F42-8F8B-0FF8E6055E6B}">
      <dsp:nvSpPr>
        <dsp:cNvPr id="0" name=""/>
        <dsp:cNvSpPr/>
      </dsp:nvSpPr>
      <dsp:spPr>
        <a:xfrm>
          <a:off x="0" y="1448352"/>
          <a:ext cx="9601200" cy="1146782"/>
        </a:xfrm>
        <a:prstGeom prst="roundRect">
          <a:avLst/>
        </a:prstGeom>
        <a:solidFill>
          <a:schemeClr val="accent4">
            <a:hueOff val="2401755"/>
            <a:satOff val="9091"/>
            <a:lumOff val="-588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baseline="0"/>
            <a:t>Информационная система </a:t>
          </a:r>
          <a:r>
            <a:rPr lang="ru-RU" sz="1700" kern="1200" baseline="0"/>
            <a:t> — совокупность содержащейся в базах данных информации и обеспечивающих её обработку информационных технологий и технических средств.</a:t>
          </a:r>
          <a:endParaRPr lang="ru-RU" sz="1700" kern="1200"/>
        </a:p>
      </dsp:txBody>
      <dsp:txXfrm>
        <a:off x="55981" y="1504333"/>
        <a:ext cx="9489238" cy="1034820"/>
      </dsp:txXfrm>
    </dsp:sp>
    <dsp:sp modelId="{9B3CA7D4-915C-5C46-8E90-FAE262AF5727}">
      <dsp:nvSpPr>
        <dsp:cNvPr id="0" name=""/>
        <dsp:cNvSpPr/>
      </dsp:nvSpPr>
      <dsp:spPr>
        <a:xfrm>
          <a:off x="0" y="2595134"/>
          <a:ext cx="96012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300" i="1" kern="1200" baseline="0"/>
            <a:t>Федеральный закон Российской Федерации </a:t>
          </a:r>
          <a:endParaRPr lang="ru-RU" sz="1300" kern="1200"/>
        </a:p>
      </dsp:txBody>
      <dsp:txXfrm>
        <a:off x="0" y="2595134"/>
        <a:ext cx="9601200" cy="281520"/>
      </dsp:txXfrm>
    </dsp:sp>
    <dsp:sp modelId="{A4A8BCBE-E38A-1E47-8494-C9E20D00273C}">
      <dsp:nvSpPr>
        <dsp:cNvPr id="0" name=""/>
        <dsp:cNvSpPr/>
      </dsp:nvSpPr>
      <dsp:spPr>
        <a:xfrm>
          <a:off x="0" y="2876654"/>
          <a:ext cx="9601200" cy="1146782"/>
        </a:xfrm>
        <a:prstGeom prst="roundRect">
          <a:avLst/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baseline="0"/>
            <a:t>Информационная система </a:t>
          </a:r>
          <a:r>
            <a:rPr lang="ru-RU" sz="1700" kern="1200" baseline="0"/>
            <a:t>предназначена для своевременного обеспечения пользователей надлежащей информацией в рамках определенной предметной области, при этом результатом функционирования информационных систем является информационная продукция — документы, информационные массивы, и информационные услуги.</a:t>
          </a:r>
          <a:endParaRPr lang="ru-RU" sz="1700" kern="1200"/>
        </a:p>
      </dsp:txBody>
      <dsp:txXfrm>
        <a:off x="55981" y="2932635"/>
        <a:ext cx="9489238" cy="1034820"/>
      </dsp:txXfrm>
    </dsp:sp>
    <dsp:sp modelId="{121F37D7-F124-B04E-A8A0-A288B3EC1BF7}">
      <dsp:nvSpPr>
        <dsp:cNvPr id="0" name=""/>
        <dsp:cNvSpPr/>
      </dsp:nvSpPr>
      <dsp:spPr>
        <a:xfrm>
          <a:off x="0" y="4023437"/>
          <a:ext cx="96012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300" i="1" kern="1200" baseline="0"/>
            <a:t>Когаловский М. Р. Энциклопедия технологий баз данных. 2002. ISBN 5-279-02276-4</a:t>
          </a:r>
          <a:endParaRPr lang="ru-RU" sz="1300" kern="1200"/>
        </a:p>
      </dsp:txBody>
      <dsp:txXfrm>
        <a:off x="0" y="4023437"/>
        <a:ext cx="9601200" cy="281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95C91-0FC8-3E41-AD95-1469CB740684}">
      <dsp:nvSpPr>
        <dsp:cNvPr id="0" name=""/>
        <dsp:cNvSpPr/>
      </dsp:nvSpPr>
      <dsp:spPr>
        <a:xfrm>
          <a:off x="0" y="77856"/>
          <a:ext cx="9601200" cy="114678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baseline="0"/>
            <a:t>База данных</a:t>
          </a:r>
          <a:r>
            <a:rPr lang="ru-RU" sz="1700" kern="1200" baseline="0"/>
            <a:t> — представленная в объективной форме совокупность самостоятельных материалов, систематизированных таким образом, чтобы эти материалы могли быть найдены и обработаны с помощью электронной вычислительной машины (ЭВМ).</a:t>
          </a:r>
          <a:endParaRPr lang="ru-RU" sz="1700" kern="1200"/>
        </a:p>
      </dsp:txBody>
      <dsp:txXfrm>
        <a:off x="55981" y="133837"/>
        <a:ext cx="9489238" cy="1034820"/>
      </dsp:txXfrm>
    </dsp:sp>
    <dsp:sp modelId="{E411D070-9014-414E-A870-DEB67DAACA7E}">
      <dsp:nvSpPr>
        <dsp:cNvPr id="0" name=""/>
        <dsp:cNvSpPr/>
      </dsp:nvSpPr>
      <dsp:spPr>
        <a:xfrm>
          <a:off x="0" y="1224639"/>
          <a:ext cx="96012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300" i="1" kern="1200" baseline="0"/>
            <a:t>Гражданский кодекс РФ, ст. 1260</a:t>
          </a:r>
          <a:endParaRPr lang="ru-RU" sz="1300" kern="1200"/>
        </a:p>
      </dsp:txBody>
      <dsp:txXfrm>
        <a:off x="0" y="1224639"/>
        <a:ext cx="9601200" cy="281520"/>
      </dsp:txXfrm>
    </dsp:sp>
    <dsp:sp modelId="{B3021CE2-2696-5B4B-A8D9-D8598F2CB84E}">
      <dsp:nvSpPr>
        <dsp:cNvPr id="0" name=""/>
        <dsp:cNvSpPr/>
      </dsp:nvSpPr>
      <dsp:spPr>
        <a:xfrm>
          <a:off x="0" y="1506159"/>
          <a:ext cx="9601200" cy="1146782"/>
        </a:xfrm>
        <a:prstGeom prst="roundRect">
          <a:avLst/>
        </a:prstGeom>
        <a:solidFill>
          <a:schemeClr val="accent4">
            <a:hueOff val="2401755"/>
            <a:satOff val="9091"/>
            <a:lumOff val="-588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baseline="0"/>
            <a:t>База данных</a:t>
          </a:r>
          <a:r>
            <a:rPr lang="ru-RU" sz="1700" kern="1200" baseline="0"/>
            <a:t> — совокупность данных, хранимых в соответствии со схемой данных, манипулирование которыми выполняют в соответствии с правилами средств моделирования данных.</a:t>
          </a:r>
          <a:endParaRPr lang="ru-RU" sz="1700" kern="1200"/>
        </a:p>
      </dsp:txBody>
      <dsp:txXfrm>
        <a:off x="55981" y="1562140"/>
        <a:ext cx="9489238" cy="1034820"/>
      </dsp:txXfrm>
    </dsp:sp>
    <dsp:sp modelId="{FCE5BC96-D9E2-1F4B-9531-1793AE7FA7E0}">
      <dsp:nvSpPr>
        <dsp:cNvPr id="0" name=""/>
        <dsp:cNvSpPr/>
      </dsp:nvSpPr>
      <dsp:spPr>
        <a:xfrm>
          <a:off x="0" y="2652941"/>
          <a:ext cx="96012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300" i="1" kern="1200" baseline="0"/>
            <a:t>ГОСТ Р ИСО МЭК ТО 10032-2007: (идентичен ISO/IEC TR 10032:2003)</a:t>
          </a:r>
          <a:endParaRPr lang="ru-RU" sz="1300" kern="1200"/>
        </a:p>
      </dsp:txBody>
      <dsp:txXfrm>
        <a:off x="0" y="2652941"/>
        <a:ext cx="9601200" cy="281520"/>
      </dsp:txXfrm>
    </dsp:sp>
    <dsp:sp modelId="{7135B845-4603-9641-8282-C959E07B929C}">
      <dsp:nvSpPr>
        <dsp:cNvPr id="0" name=""/>
        <dsp:cNvSpPr/>
      </dsp:nvSpPr>
      <dsp:spPr>
        <a:xfrm>
          <a:off x="0" y="2934461"/>
          <a:ext cx="9601200" cy="1146782"/>
        </a:xfrm>
        <a:prstGeom prst="roundRect">
          <a:avLst/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baseline="0"/>
            <a:t>База данных</a:t>
          </a:r>
          <a:r>
            <a:rPr lang="ru-RU" sz="1700" kern="1200" baseline="0"/>
            <a:t> — организованная в соответствии с определёнными правилами и поддерживаемая в памяти компьютера совокупность данных, характеризующая актуальное состояние некоторой предметной области и используемая для удовлетворения информационных потребностей пользователей.</a:t>
          </a:r>
          <a:endParaRPr lang="ru-RU" sz="1700" kern="1200"/>
        </a:p>
      </dsp:txBody>
      <dsp:txXfrm>
        <a:off x="55981" y="2990442"/>
        <a:ext cx="9489238" cy="1034820"/>
      </dsp:txXfrm>
    </dsp:sp>
    <dsp:sp modelId="{4CA238B1-1C87-9749-9C2A-726DFC79EFF5}">
      <dsp:nvSpPr>
        <dsp:cNvPr id="0" name=""/>
        <dsp:cNvSpPr/>
      </dsp:nvSpPr>
      <dsp:spPr>
        <a:xfrm>
          <a:off x="0" y="4081244"/>
          <a:ext cx="96012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300" i="1" kern="1200" baseline="0"/>
            <a:t>Когаловский М. Р. Энциклопедия технологий баз данных. 2002. ISBN 5-279-02276-4</a:t>
          </a:r>
          <a:endParaRPr lang="ru-RU" sz="1300" kern="1200"/>
        </a:p>
      </dsp:txBody>
      <dsp:txXfrm>
        <a:off x="0" y="4081244"/>
        <a:ext cx="9601200" cy="281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5075C-2573-D140-A0D3-0D74A3708DFD}">
      <dsp:nvSpPr>
        <dsp:cNvPr id="0" name=""/>
        <dsp:cNvSpPr/>
      </dsp:nvSpPr>
      <dsp:spPr>
        <a:xfrm>
          <a:off x="397549" y="1960"/>
          <a:ext cx="2751906" cy="16511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baseline="0"/>
            <a:t>Отчуждение данных от программ</a:t>
          </a:r>
          <a:endParaRPr lang="ru-RU" sz="1900" kern="1200"/>
        </a:p>
      </dsp:txBody>
      <dsp:txXfrm>
        <a:off x="397549" y="1960"/>
        <a:ext cx="2751906" cy="1651143"/>
      </dsp:txXfrm>
    </dsp:sp>
    <dsp:sp modelId="{D3B2DD18-C2AF-EE47-9124-E7DC376B0BBE}">
      <dsp:nvSpPr>
        <dsp:cNvPr id="0" name=""/>
        <dsp:cNvSpPr/>
      </dsp:nvSpPr>
      <dsp:spPr>
        <a:xfrm>
          <a:off x="3424646" y="1960"/>
          <a:ext cx="2751906" cy="1651143"/>
        </a:xfrm>
        <a:prstGeom prst="rect">
          <a:avLst/>
        </a:prstGeom>
        <a:solidFill>
          <a:schemeClr val="accent4">
            <a:hueOff val="960702"/>
            <a:satOff val="3636"/>
            <a:lumOff val="-235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baseline="0"/>
            <a:t>Хранение описания данных вместе с самими данными</a:t>
          </a:r>
          <a:endParaRPr lang="ru-RU" sz="1900" kern="1200"/>
        </a:p>
      </dsp:txBody>
      <dsp:txXfrm>
        <a:off x="3424646" y="1960"/>
        <a:ext cx="2751906" cy="1651143"/>
      </dsp:txXfrm>
    </dsp:sp>
    <dsp:sp modelId="{9AC1E75A-1E7B-1D49-992A-F77C8EB7354D}">
      <dsp:nvSpPr>
        <dsp:cNvPr id="0" name=""/>
        <dsp:cNvSpPr/>
      </dsp:nvSpPr>
      <dsp:spPr>
        <a:xfrm>
          <a:off x="6451743" y="1960"/>
          <a:ext cx="2751906" cy="1651143"/>
        </a:xfrm>
        <a:prstGeom prst="rect">
          <a:avLst/>
        </a:prstGeom>
        <a:solidFill>
          <a:schemeClr val="accent4">
            <a:hueOff val="1921404"/>
            <a:satOff val="7273"/>
            <a:lumOff val="-471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baseline="0"/>
            <a:t>Отчуждение данных от носителей</a:t>
          </a:r>
          <a:endParaRPr lang="ru-RU" sz="1900" kern="1200"/>
        </a:p>
      </dsp:txBody>
      <dsp:txXfrm>
        <a:off x="6451743" y="1960"/>
        <a:ext cx="2751906" cy="1651143"/>
      </dsp:txXfrm>
    </dsp:sp>
    <dsp:sp modelId="{CA9C571D-16EF-A54F-8DA3-C6A149D81DD7}">
      <dsp:nvSpPr>
        <dsp:cNvPr id="0" name=""/>
        <dsp:cNvSpPr/>
      </dsp:nvSpPr>
      <dsp:spPr>
        <a:xfrm>
          <a:off x="397549" y="1928295"/>
          <a:ext cx="2751906" cy="1651143"/>
        </a:xfrm>
        <a:prstGeom prst="rect">
          <a:avLst/>
        </a:prstGeom>
        <a:solidFill>
          <a:schemeClr val="accent4">
            <a:hueOff val="2882106"/>
            <a:satOff val="10909"/>
            <a:lumOff val="-706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baseline="0"/>
            <a:t>Поддержание баз данных в согласованном и актуальном состоянии</a:t>
          </a:r>
          <a:endParaRPr lang="ru-RU" sz="1900" kern="1200"/>
        </a:p>
      </dsp:txBody>
      <dsp:txXfrm>
        <a:off x="397549" y="1928295"/>
        <a:ext cx="2751906" cy="1651143"/>
      </dsp:txXfrm>
    </dsp:sp>
    <dsp:sp modelId="{264E07D4-BD15-1F41-B775-FAB43448D3BD}">
      <dsp:nvSpPr>
        <dsp:cNvPr id="0" name=""/>
        <dsp:cNvSpPr/>
      </dsp:nvSpPr>
      <dsp:spPr>
        <a:xfrm>
          <a:off x="3424646" y="1928295"/>
          <a:ext cx="2751906" cy="1651143"/>
        </a:xfrm>
        <a:prstGeom prst="rect">
          <a:avLst/>
        </a:prstGeom>
        <a:solidFill>
          <a:schemeClr val="accent4">
            <a:hueOff val="3842808"/>
            <a:satOff val="14546"/>
            <a:lumOff val="-94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baseline="0"/>
            <a:t>Защита информации от сбоев аппаратуры</a:t>
          </a:r>
          <a:endParaRPr lang="ru-RU" sz="1900" kern="1200"/>
        </a:p>
      </dsp:txBody>
      <dsp:txXfrm>
        <a:off x="3424646" y="1928295"/>
        <a:ext cx="2751906" cy="1651143"/>
      </dsp:txXfrm>
    </dsp:sp>
    <dsp:sp modelId="{02517893-09FF-4243-9C5A-95ACA9F465AB}">
      <dsp:nvSpPr>
        <dsp:cNvPr id="0" name=""/>
        <dsp:cNvSpPr/>
      </dsp:nvSpPr>
      <dsp:spPr>
        <a:xfrm>
          <a:off x="6451743" y="1928295"/>
          <a:ext cx="2751906" cy="1651143"/>
        </a:xfrm>
        <a:prstGeom prst="rect">
          <a:avLst/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baseline="0"/>
            <a:t>Поддержка многопользовательской работы</a:t>
          </a:r>
          <a:endParaRPr lang="ru-RU" sz="1900" kern="1200"/>
        </a:p>
      </dsp:txBody>
      <dsp:txXfrm>
        <a:off x="6451743" y="1928295"/>
        <a:ext cx="2751906" cy="16511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B5CB2-DDC2-994C-B501-D713D834665C}">
      <dsp:nvSpPr>
        <dsp:cNvPr id="0" name=""/>
        <dsp:cNvSpPr/>
      </dsp:nvSpPr>
      <dsp:spPr>
        <a:xfrm>
          <a:off x="0" y="424949"/>
          <a:ext cx="9601200" cy="4563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baseline="0"/>
            <a:t>Структурированная коллекция </a:t>
          </a:r>
          <a:r>
            <a:rPr lang="ru-RU" sz="2000" b="1" kern="1200" baseline="0"/>
            <a:t>логически согласованных </a:t>
          </a:r>
          <a:r>
            <a:rPr lang="ru-RU" sz="2000" kern="1200" baseline="0"/>
            <a:t>данных</a:t>
          </a:r>
          <a:endParaRPr lang="ru-RU" sz="2000" kern="1200"/>
        </a:p>
      </dsp:txBody>
      <dsp:txXfrm>
        <a:off x="22275" y="447224"/>
        <a:ext cx="9556650" cy="411750"/>
      </dsp:txXfrm>
    </dsp:sp>
    <dsp:sp modelId="{A032968B-401F-074E-B398-86A3713F7AE7}">
      <dsp:nvSpPr>
        <dsp:cNvPr id="0" name=""/>
        <dsp:cNvSpPr/>
      </dsp:nvSpPr>
      <dsp:spPr>
        <a:xfrm>
          <a:off x="0" y="881249"/>
          <a:ext cx="9601200" cy="51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i="1" kern="1200" baseline="0"/>
            <a:t>Служащая для специфических целей</a:t>
          </a:r>
          <a:endParaRPr lang="ru-RU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i="1" kern="1200" baseline="0"/>
            <a:t>Предназначенная для групп пользователей</a:t>
          </a:r>
          <a:endParaRPr lang="ru-RU" sz="1600" kern="1200"/>
        </a:p>
      </dsp:txBody>
      <dsp:txXfrm>
        <a:off x="0" y="881249"/>
        <a:ext cx="9601200" cy="517500"/>
      </dsp:txXfrm>
    </dsp:sp>
    <dsp:sp modelId="{0021A6BC-DC15-A34B-957D-6BABB64D092F}">
      <dsp:nvSpPr>
        <dsp:cNvPr id="0" name=""/>
        <dsp:cNvSpPr/>
      </dsp:nvSpPr>
      <dsp:spPr>
        <a:xfrm>
          <a:off x="0" y="1398750"/>
          <a:ext cx="9601200" cy="456300"/>
        </a:xfrm>
        <a:prstGeom prst="roundRect">
          <a:avLst/>
        </a:prstGeom>
        <a:solidFill>
          <a:schemeClr val="accent4">
            <a:hueOff val="1601170"/>
            <a:satOff val="6061"/>
            <a:lumOff val="-39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baseline="0"/>
            <a:t>Совокупность </a:t>
          </a:r>
          <a:r>
            <a:rPr lang="ru-RU" sz="2000" b="1" kern="1200" baseline="0"/>
            <a:t>связанных </a:t>
          </a:r>
          <a:r>
            <a:rPr lang="ru-RU" sz="2000" kern="1200" baseline="0"/>
            <a:t>данных,</a:t>
          </a:r>
          <a:endParaRPr lang="ru-RU" sz="2000" kern="1200"/>
        </a:p>
      </dsp:txBody>
      <dsp:txXfrm>
        <a:off x="22275" y="1421025"/>
        <a:ext cx="9556650" cy="411750"/>
      </dsp:txXfrm>
    </dsp:sp>
    <dsp:sp modelId="{B2ACC751-858E-3B4A-B1FF-83BD6DB081A7}">
      <dsp:nvSpPr>
        <dsp:cNvPr id="0" name=""/>
        <dsp:cNvSpPr/>
      </dsp:nvSpPr>
      <dsp:spPr>
        <a:xfrm>
          <a:off x="0" y="1855050"/>
          <a:ext cx="9601200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600" i="1" kern="1200" baseline="0"/>
            <a:t>Организованных по определенным правилам (</a:t>
          </a:r>
          <a:r>
            <a:rPr lang="ru-RU" sz="1600" b="1" i="1" kern="1200" baseline="0"/>
            <a:t>модель данных</a:t>
          </a:r>
          <a:r>
            <a:rPr lang="ru-RU" sz="1600" i="1" kern="1200" baseline="0"/>
            <a:t>),</a:t>
          </a:r>
          <a:endParaRPr lang="ru-RU" sz="1600" kern="1200"/>
        </a:p>
      </dsp:txBody>
      <dsp:txXfrm>
        <a:off x="0" y="1855050"/>
        <a:ext cx="9601200" cy="331200"/>
      </dsp:txXfrm>
    </dsp:sp>
    <dsp:sp modelId="{D4189DDE-798F-7A4C-A9DF-5D53AA28758F}">
      <dsp:nvSpPr>
        <dsp:cNvPr id="0" name=""/>
        <dsp:cNvSpPr/>
      </dsp:nvSpPr>
      <dsp:spPr>
        <a:xfrm>
          <a:off x="0" y="2186250"/>
          <a:ext cx="9601200" cy="456300"/>
        </a:xfrm>
        <a:prstGeom prst="roundRect">
          <a:avLst/>
        </a:prstGeom>
        <a:solidFill>
          <a:schemeClr val="accent4">
            <a:hueOff val="3202340"/>
            <a:satOff val="12121"/>
            <a:lumOff val="-785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baseline="0"/>
            <a:t>Предусматривающим общие принципы описания, хранения и манипулирования,</a:t>
          </a:r>
          <a:endParaRPr lang="ru-RU" sz="2000" kern="1200"/>
        </a:p>
      </dsp:txBody>
      <dsp:txXfrm>
        <a:off x="22275" y="2208525"/>
        <a:ext cx="9556650" cy="411750"/>
      </dsp:txXfrm>
    </dsp:sp>
    <dsp:sp modelId="{E0CCF991-99EF-A449-98D2-F0D768251C4A}">
      <dsp:nvSpPr>
        <dsp:cNvPr id="0" name=""/>
        <dsp:cNvSpPr/>
      </dsp:nvSpPr>
      <dsp:spPr>
        <a:xfrm>
          <a:off x="0" y="2700150"/>
          <a:ext cx="9601200" cy="456300"/>
        </a:xfrm>
        <a:prstGeom prst="roundRect">
          <a:avLst/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i="1" kern="1200" baseline="0"/>
            <a:t>Независимая </a:t>
          </a:r>
          <a:r>
            <a:rPr lang="ru-RU" sz="2000" i="1" kern="1200" baseline="0"/>
            <a:t>от прикладных программ</a:t>
          </a:r>
          <a:endParaRPr lang="ru-RU" sz="2000" kern="1200"/>
        </a:p>
      </dsp:txBody>
      <dsp:txXfrm>
        <a:off x="22275" y="2722425"/>
        <a:ext cx="9556650" cy="4117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56217-1DF2-5041-9194-28F3C2BA2B05}">
      <dsp:nvSpPr>
        <dsp:cNvPr id="0" name=""/>
        <dsp:cNvSpPr/>
      </dsp:nvSpPr>
      <dsp:spPr>
        <a:xfrm>
          <a:off x="0" y="251137"/>
          <a:ext cx="9601200" cy="3878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baseline="0"/>
            <a:t>Коллекция </a:t>
          </a:r>
          <a:r>
            <a:rPr lang="ru-RU" sz="1700" b="1" kern="1200" baseline="0"/>
            <a:t>программных средств </a:t>
          </a:r>
          <a:r>
            <a:rPr lang="ru-RU" sz="1700" kern="1200" baseline="0"/>
            <a:t>для создания и управления базами данных, обеспечивающих</a:t>
          </a:r>
          <a:endParaRPr lang="ru-RU" sz="1700" kern="1200"/>
        </a:p>
      </dsp:txBody>
      <dsp:txXfrm>
        <a:off x="18934" y="270071"/>
        <a:ext cx="9563332" cy="349987"/>
      </dsp:txXfrm>
    </dsp:sp>
    <dsp:sp modelId="{7B4D2C1D-5951-EB4A-8720-CC6DAD2250AB}">
      <dsp:nvSpPr>
        <dsp:cNvPr id="0" name=""/>
        <dsp:cNvSpPr/>
      </dsp:nvSpPr>
      <dsp:spPr>
        <a:xfrm>
          <a:off x="0" y="687952"/>
          <a:ext cx="9601200" cy="387855"/>
        </a:xfrm>
        <a:prstGeom prst="roundRect">
          <a:avLst/>
        </a:prstGeom>
        <a:solidFill>
          <a:schemeClr val="accent4">
            <a:hueOff val="1200877"/>
            <a:satOff val="4546"/>
            <a:lumOff val="-294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baseline="0"/>
            <a:t>Определение</a:t>
          </a:r>
          <a:endParaRPr lang="ru-RU" sz="1700" kern="1200"/>
        </a:p>
      </dsp:txBody>
      <dsp:txXfrm>
        <a:off x="18934" y="706886"/>
        <a:ext cx="9563332" cy="349987"/>
      </dsp:txXfrm>
    </dsp:sp>
    <dsp:sp modelId="{204C7D10-511A-374E-9072-963ABBBDD8B4}">
      <dsp:nvSpPr>
        <dsp:cNvPr id="0" name=""/>
        <dsp:cNvSpPr/>
      </dsp:nvSpPr>
      <dsp:spPr>
        <a:xfrm>
          <a:off x="0" y="1075807"/>
          <a:ext cx="96012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300" i="1" kern="1200" baseline="0"/>
            <a:t>Хранимых типов данных (моделей данных предметной области)</a:t>
          </a:r>
          <a:endParaRPr lang="ru-RU" sz="1300" kern="1200"/>
        </a:p>
      </dsp:txBody>
      <dsp:txXfrm>
        <a:off x="0" y="1075807"/>
        <a:ext cx="9601200" cy="281520"/>
      </dsp:txXfrm>
    </dsp:sp>
    <dsp:sp modelId="{96A4C2BF-C979-684B-8E8B-1C86D3EDCAF9}">
      <dsp:nvSpPr>
        <dsp:cNvPr id="0" name=""/>
        <dsp:cNvSpPr/>
      </dsp:nvSpPr>
      <dsp:spPr>
        <a:xfrm>
          <a:off x="0" y="1357327"/>
          <a:ext cx="9601200" cy="387855"/>
        </a:xfrm>
        <a:prstGeom prst="roundRect">
          <a:avLst/>
        </a:prstGeom>
        <a:solidFill>
          <a:schemeClr val="accent4">
            <a:hueOff val="2401755"/>
            <a:satOff val="9091"/>
            <a:lumOff val="-588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baseline="0"/>
            <a:t>Построение</a:t>
          </a:r>
          <a:endParaRPr lang="ru-RU" sz="1700" kern="1200"/>
        </a:p>
      </dsp:txBody>
      <dsp:txXfrm>
        <a:off x="18934" y="1376261"/>
        <a:ext cx="9563332" cy="349987"/>
      </dsp:txXfrm>
    </dsp:sp>
    <dsp:sp modelId="{BCEF1115-790D-1247-BB4B-96F37E6C0218}">
      <dsp:nvSpPr>
        <dsp:cNvPr id="0" name=""/>
        <dsp:cNvSpPr/>
      </dsp:nvSpPr>
      <dsp:spPr>
        <a:xfrm>
          <a:off x="0" y="1745182"/>
          <a:ext cx="9601200" cy="42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300" i="1" kern="1200" baseline="0"/>
            <a:t>Сохранение, наполнение (поддержка постоянного</a:t>
          </a:r>
          <a:endParaRPr lang="ru-RU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300" kern="1200" baseline="0"/>
            <a:t>Существования данных)</a:t>
          </a:r>
          <a:endParaRPr lang="ru-RU" sz="1300" kern="1200"/>
        </a:p>
      </dsp:txBody>
      <dsp:txXfrm>
        <a:off x="0" y="1745182"/>
        <a:ext cx="9601200" cy="422280"/>
      </dsp:txXfrm>
    </dsp:sp>
    <dsp:sp modelId="{2964AAC4-8DD8-9E49-BF48-DFFA9841D9C2}">
      <dsp:nvSpPr>
        <dsp:cNvPr id="0" name=""/>
        <dsp:cNvSpPr/>
      </dsp:nvSpPr>
      <dsp:spPr>
        <a:xfrm>
          <a:off x="0" y="2167462"/>
          <a:ext cx="9601200" cy="387855"/>
        </a:xfrm>
        <a:prstGeom prst="roundRect">
          <a:avLst/>
        </a:prstGeom>
        <a:solidFill>
          <a:schemeClr val="accent4">
            <a:hueOff val="3602632"/>
            <a:satOff val="13636"/>
            <a:lumOff val="-883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baseline="0"/>
            <a:t>Манипулирование</a:t>
          </a:r>
          <a:endParaRPr lang="ru-RU" sz="1700" kern="1200"/>
        </a:p>
      </dsp:txBody>
      <dsp:txXfrm>
        <a:off x="18934" y="2186396"/>
        <a:ext cx="9563332" cy="349987"/>
      </dsp:txXfrm>
    </dsp:sp>
    <dsp:sp modelId="{04D4BC69-8A1E-8248-80A4-844780A5096C}">
      <dsp:nvSpPr>
        <dsp:cNvPr id="0" name=""/>
        <dsp:cNvSpPr/>
      </dsp:nvSpPr>
      <dsp:spPr>
        <a:xfrm>
          <a:off x="0" y="2555317"/>
          <a:ext cx="9601200" cy="387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300" i="1" kern="1200" baseline="0"/>
            <a:t>Извлечение, модификацию, формирование производных данных (средства формулировки и выполнения разнообразных запросов отчетов)</a:t>
          </a:r>
          <a:endParaRPr lang="ru-RU" sz="1300" kern="1200"/>
        </a:p>
      </dsp:txBody>
      <dsp:txXfrm>
        <a:off x="0" y="2555317"/>
        <a:ext cx="9601200" cy="387090"/>
      </dsp:txXfrm>
    </dsp:sp>
    <dsp:sp modelId="{25E9D73C-5B6D-E04E-8A3E-EEF2B52B6DF5}">
      <dsp:nvSpPr>
        <dsp:cNvPr id="0" name=""/>
        <dsp:cNvSpPr/>
      </dsp:nvSpPr>
      <dsp:spPr>
        <a:xfrm>
          <a:off x="0" y="2942407"/>
          <a:ext cx="9601200" cy="387855"/>
        </a:xfrm>
        <a:prstGeom prst="roundRect">
          <a:avLst/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baseline="0"/>
            <a:t>Система баз данных </a:t>
          </a:r>
          <a:r>
            <a:rPr lang="ru-RU" sz="1700" kern="1200" baseline="0"/>
            <a:t>– СУБД + одна или несколько БД, управляемых это СУБД.</a:t>
          </a:r>
          <a:endParaRPr lang="ru-RU" sz="1700" kern="1200"/>
        </a:p>
      </dsp:txBody>
      <dsp:txXfrm>
        <a:off x="18934" y="2961341"/>
        <a:ext cx="9563332" cy="3499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DC5C9-42F5-D84A-9CD2-C5E74948A130}">
      <dsp:nvSpPr>
        <dsp:cNvPr id="0" name=""/>
        <dsp:cNvSpPr/>
      </dsp:nvSpPr>
      <dsp:spPr>
        <a:xfrm>
          <a:off x="0" y="10421"/>
          <a:ext cx="9601200" cy="6160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baseline="0" dirty="0"/>
            <a:t>Согласованное </a:t>
          </a:r>
          <a:r>
            <a:rPr lang="ru-RU" sz="2700" b="1" kern="1200" baseline="0" dirty="0"/>
            <a:t>хранение </a:t>
          </a:r>
          <a:r>
            <a:rPr lang="ru-RU" sz="2700" kern="1200" baseline="0" dirty="0"/>
            <a:t>данных</a:t>
          </a:r>
          <a:endParaRPr lang="ru-RU" sz="2700" kern="1200" dirty="0"/>
        </a:p>
      </dsp:txBody>
      <dsp:txXfrm>
        <a:off x="30071" y="40492"/>
        <a:ext cx="9541058" cy="555862"/>
      </dsp:txXfrm>
    </dsp:sp>
    <dsp:sp modelId="{CD8D96C3-95AC-B246-B789-C4E7E2B0A1F6}">
      <dsp:nvSpPr>
        <dsp:cNvPr id="0" name=""/>
        <dsp:cNvSpPr/>
      </dsp:nvSpPr>
      <dsp:spPr>
        <a:xfrm>
          <a:off x="0" y="704186"/>
          <a:ext cx="9601200" cy="616004"/>
        </a:xfrm>
        <a:prstGeom prst="roundRect">
          <a:avLst/>
        </a:prstGeom>
        <a:solidFill>
          <a:schemeClr val="accent4">
            <a:hueOff val="2401755"/>
            <a:satOff val="9091"/>
            <a:lumOff val="-588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i="1" kern="1200" baseline="0" dirty="0"/>
            <a:t>Поддержка взаимосвязи данных</a:t>
          </a:r>
          <a:endParaRPr lang="ru-RU" sz="2700" kern="1200" dirty="0"/>
        </a:p>
      </dsp:txBody>
      <dsp:txXfrm>
        <a:off x="30071" y="734257"/>
        <a:ext cx="9541058" cy="555862"/>
      </dsp:txXfrm>
    </dsp:sp>
    <dsp:sp modelId="{2B9010B0-5007-F543-9EE5-D949142E3EF8}">
      <dsp:nvSpPr>
        <dsp:cNvPr id="0" name=""/>
        <dsp:cNvSpPr/>
      </dsp:nvSpPr>
      <dsp:spPr>
        <a:xfrm>
          <a:off x="0" y="1320191"/>
          <a:ext cx="9601200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100" kern="1200" baseline="0" dirty="0"/>
            <a:t>Обеспечение </a:t>
          </a:r>
          <a:r>
            <a:rPr lang="ru-RU" sz="2100" b="1" kern="1200" baseline="0" dirty="0"/>
            <a:t>надежности </a:t>
          </a:r>
          <a:r>
            <a:rPr lang="ru-RU" sz="2100" kern="1200" baseline="0" dirty="0"/>
            <a:t>хранения</a:t>
          </a:r>
          <a:endParaRPr lang="ru-RU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100" i="1" kern="1200" baseline="0" dirty="0"/>
            <a:t>Быть в состоянии восстановить последнее согласованное состояние БД после любого аппаратного или программного сбоя</a:t>
          </a:r>
          <a:endParaRPr lang="ru-RU" sz="2100" kern="1200" dirty="0"/>
        </a:p>
      </dsp:txBody>
      <dsp:txXfrm>
        <a:off x="0" y="1320191"/>
        <a:ext cx="9601200" cy="950130"/>
      </dsp:txXfrm>
    </dsp:sp>
    <dsp:sp modelId="{FBEA0BAA-E41C-6F4D-A184-DA20EEA34451}">
      <dsp:nvSpPr>
        <dsp:cNvPr id="0" name=""/>
        <dsp:cNvSpPr/>
      </dsp:nvSpPr>
      <dsp:spPr>
        <a:xfrm>
          <a:off x="0" y="2270321"/>
          <a:ext cx="9601200" cy="616004"/>
        </a:xfrm>
        <a:prstGeom prst="roundRect">
          <a:avLst/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baseline="0" dirty="0"/>
            <a:t>Удобный, выразительный способ</a:t>
          </a:r>
          <a:endParaRPr lang="ru-RU" sz="2700" kern="1200" dirty="0"/>
        </a:p>
      </dsp:txBody>
      <dsp:txXfrm>
        <a:off x="30071" y="2300392"/>
        <a:ext cx="9541058" cy="555862"/>
      </dsp:txXfrm>
    </dsp:sp>
    <dsp:sp modelId="{5D698986-D341-674D-BB42-13C2CCA8BCBF}">
      <dsp:nvSpPr>
        <dsp:cNvPr id="0" name=""/>
        <dsp:cNvSpPr/>
      </dsp:nvSpPr>
      <dsp:spPr>
        <a:xfrm>
          <a:off x="0" y="2886326"/>
          <a:ext cx="9601200" cy="68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100" b="1" kern="1200" baseline="0" dirty="0"/>
            <a:t>Выполнения запросов </a:t>
          </a:r>
          <a:r>
            <a:rPr lang="ru-RU" sz="2100" kern="1200" baseline="0" dirty="0"/>
            <a:t>к данным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100" b="1" kern="1200" baseline="0" dirty="0"/>
            <a:t>Параллельная </a:t>
          </a:r>
          <a:r>
            <a:rPr lang="ru-RU" sz="2100" kern="1200" baseline="0" dirty="0"/>
            <a:t>работа с базой данных</a:t>
          </a:r>
          <a:endParaRPr lang="ru-RU" sz="2100" kern="1200" dirty="0"/>
        </a:p>
      </dsp:txBody>
      <dsp:txXfrm>
        <a:off x="0" y="2886326"/>
        <a:ext cx="9601200" cy="6846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090EB-74F1-0347-B79E-09EE8ECAE4E5}">
      <dsp:nvSpPr>
        <dsp:cNvPr id="0" name=""/>
        <dsp:cNvSpPr/>
      </dsp:nvSpPr>
      <dsp:spPr>
        <a:xfrm>
          <a:off x="0" y="71745"/>
          <a:ext cx="9601200" cy="11056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baseline="0"/>
            <a:t>Связи между таблицами устанавливаются при помощи специальных полей – ключей.</a:t>
          </a:r>
          <a:endParaRPr lang="ru-RU" sz="2100" kern="1200"/>
        </a:p>
      </dsp:txBody>
      <dsp:txXfrm>
        <a:off x="53973" y="125718"/>
        <a:ext cx="9493254" cy="997703"/>
      </dsp:txXfrm>
    </dsp:sp>
    <dsp:sp modelId="{1110326D-9187-BB4E-B887-25DFA1E6A277}">
      <dsp:nvSpPr>
        <dsp:cNvPr id="0" name=""/>
        <dsp:cNvSpPr/>
      </dsp:nvSpPr>
      <dsp:spPr>
        <a:xfrm>
          <a:off x="0" y="1237875"/>
          <a:ext cx="9601200" cy="1105649"/>
        </a:xfrm>
        <a:prstGeom prst="roundRect">
          <a:avLst/>
        </a:prstGeom>
        <a:solidFill>
          <a:schemeClr val="accent4">
            <a:hueOff val="2401755"/>
            <a:satOff val="9091"/>
            <a:lumOff val="-588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1" kern="1200" baseline="0"/>
            <a:t>Первичный ключ </a:t>
          </a:r>
          <a:r>
            <a:rPr lang="ru-RU" sz="2100" kern="1200" baseline="0"/>
            <a:t>– поле однозначно идентифицирующее запись в таблице (значение этого поля уникально в столбце)</a:t>
          </a:r>
          <a:endParaRPr lang="ru-RU" sz="2100" kern="1200"/>
        </a:p>
      </dsp:txBody>
      <dsp:txXfrm>
        <a:off x="53973" y="1291848"/>
        <a:ext cx="9493254" cy="997703"/>
      </dsp:txXfrm>
    </dsp:sp>
    <dsp:sp modelId="{A1F15A1B-D6F5-AA44-9B50-D0B7EDA5236D}">
      <dsp:nvSpPr>
        <dsp:cNvPr id="0" name=""/>
        <dsp:cNvSpPr/>
      </dsp:nvSpPr>
      <dsp:spPr>
        <a:xfrm>
          <a:off x="0" y="2404005"/>
          <a:ext cx="9601200" cy="1105649"/>
        </a:xfrm>
        <a:prstGeom prst="roundRect">
          <a:avLst/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1" kern="1200" baseline="0"/>
            <a:t>Внешний ключ </a:t>
          </a:r>
          <a:r>
            <a:rPr lang="ru-RU" sz="2100" kern="1200" baseline="0"/>
            <a:t>– поле, в котором содержится значение первичного ключа другой таблицы, это поле необходимо для создания связи между записями таблиц.</a:t>
          </a:r>
          <a:endParaRPr lang="ru-RU" sz="2100" kern="1200"/>
        </a:p>
      </dsp:txBody>
      <dsp:txXfrm>
        <a:off x="53973" y="2457978"/>
        <a:ext cx="9493254" cy="9977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5BA40-D3B7-2844-B533-B012C8556515}">
      <dsp:nvSpPr>
        <dsp:cNvPr id="0" name=""/>
        <dsp:cNvSpPr/>
      </dsp:nvSpPr>
      <dsp:spPr>
        <a:xfrm>
          <a:off x="0" y="33016"/>
          <a:ext cx="9601200" cy="83132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baseline="0"/>
            <a:t>Нужна ли нормализация?</a:t>
          </a:r>
          <a:endParaRPr lang="ru-RU" sz="2200" kern="1200"/>
        </a:p>
      </dsp:txBody>
      <dsp:txXfrm>
        <a:off x="40582" y="73598"/>
        <a:ext cx="9520036" cy="750157"/>
      </dsp:txXfrm>
    </dsp:sp>
    <dsp:sp modelId="{FE00353C-032B-7A4E-B566-1BAE0C094EB1}">
      <dsp:nvSpPr>
        <dsp:cNvPr id="0" name=""/>
        <dsp:cNvSpPr/>
      </dsp:nvSpPr>
      <dsp:spPr>
        <a:xfrm>
          <a:off x="0" y="927698"/>
          <a:ext cx="9601200" cy="831321"/>
        </a:xfrm>
        <a:prstGeom prst="roundRect">
          <a:avLst/>
        </a:prstGeom>
        <a:solidFill>
          <a:schemeClr val="accent4">
            <a:hueOff val="1601170"/>
            <a:satOff val="6061"/>
            <a:lumOff val="-392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baseline="0"/>
            <a:t>Должны ли первичные ключи быть  осмысленными атрибутами?</a:t>
          </a:r>
          <a:endParaRPr lang="ru-RU" sz="2200" kern="1200"/>
        </a:p>
      </dsp:txBody>
      <dsp:txXfrm>
        <a:off x="40582" y="968280"/>
        <a:ext cx="9520036" cy="750157"/>
      </dsp:txXfrm>
    </dsp:sp>
    <dsp:sp modelId="{88838CE5-DF1D-AA42-AF73-299E9938F522}">
      <dsp:nvSpPr>
        <dsp:cNvPr id="0" name=""/>
        <dsp:cNvSpPr/>
      </dsp:nvSpPr>
      <dsp:spPr>
        <a:xfrm>
          <a:off x="0" y="1822380"/>
          <a:ext cx="9601200" cy="831321"/>
        </a:xfrm>
        <a:prstGeom prst="roundRect">
          <a:avLst/>
        </a:prstGeom>
        <a:solidFill>
          <a:schemeClr val="accent4">
            <a:hueOff val="3202340"/>
            <a:satOff val="12121"/>
            <a:lumOff val="-785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baseline="0"/>
            <a:t>Так ли уж необходимо значение </a:t>
          </a:r>
          <a:r>
            <a:rPr lang="en-US" sz="2200" kern="1200" baseline="0"/>
            <a:t>NULL</a:t>
          </a:r>
          <a:r>
            <a:rPr lang="ru-RU" sz="2200" kern="1200" baseline="0"/>
            <a:t>?</a:t>
          </a:r>
          <a:endParaRPr lang="ru-RU" sz="2200" kern="1200"/>
        </a:p>
      </dsp:txBody>
      <dsp:txXfrm>
        <a:off x="40582" y="1862962"/>
        <a:ext cx="9520036" cy="750157"/>
      </dsp:txXfrm>
    </dsp:sp>
    <dsp:sp modelId="{42F4DEE8-24F0-AB4F-B00B-E9B590E5A7D3}">
      <dsp:nvSpPr>
        <dsp:cNvPr id="0" name=""/>
        <dsp:cNvSpPr/>
      </dsp:nvSpPr>
      <dsp:spPr>
        <a:xfrm>
          <a:off x="0" y="2717061"/>
          <a:ext cx="9601200" cy="831321"/>
        </a:xfrm>
        <a:prstGeom prst="roundRect">
          <a:avLst/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baseline="0"/>
            <a:t>Должна ли реляционная СУБД (язык </a:t>
          </a:r>
          <a:r>
            <a:rPr lang="en-US" sz="2200" kern="1200" baseline="0"/>
            <a:t>SQL</a:t>
          </a:r>
          <a:r>
            <a:rPr lang="ru-RU" sz="2200" kern="1200" baseline="0"/>
            <a:t>) полностью удовлетворять  требованиям реляционной теории?</a:t>
          </a:r>
          <a:endParaRPr lang="ru-RU" sz="2200" kern="1200"/>
        </a:p>
      </dsp:txBody>
      <dsp:txXfrm>
        <a:off x="40582" y="2757643"/>
        <a:ext cx="9520036" cy="75015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B0709-09EB-C548-B4C9-8A7D1B27FDAD}">
      <dsp:nvSpPr>
        <dsp:cNvPr id="0" name=""/>
        <dsp:cNvSpPr/>
      </dsp:nvSpPr>
      <dsp:spPr>
        <a:xfrm>
          <a:off x="0" y="41144"/>
          <a:ext cx="9601200" cy="11337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baseline="0"/>
            <a:t>Нормализация – это разбиение таблицы на несколько, обладающих лучшими свойствами при обновлении, включении и удалении данных.</a:t>
          </a:r>
          <a:endParaRPr lang="ru-RU" sz="1700" kern="1200"/>
        </a:p>
      </dsp:txBody>
      <dsp:txXfrm>
        <a:off x="55344" y="96488"/>
        <a:ext cx="9490512" cy="1023042"/>
      </dsp:txXfrm>
    </dsp:sp>
    <dsp:sp modelId="{7162D944-C614-5E40-BB6D-CA79FB492032}">
      <dsp:nvSpPr>
        <dsp:cNvPr id="0" name=""/>
        <dsp:cNvSpPr/>
      </dsp:nvSpPr>
      <dsp:spPr>
        <a:xfrm>
          <a:off x="0" y="1223834"/>
          <a:ext cx="9601200" cy="1133730"/>
        </a:xfrm>
        <a:prstGeom prst="roundRect">
          <a:avLst/>
        </a:prstGeom>
        <a:solidFill>
          <a:schemeClr val="accent4">
            <a:hueOff val="2401755"/>
            <a:satOff val="9091"/>
            <a:lumOff val="-588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baseline="0"/>
            <a:t>Нормальные формы – это </a:t>
          </a:r>
          <a:r>
            <a:rPr lang="ru-RU" sz="1700" i="1" kern="1200" baseline="0"/>
            <a:t>рекомендации </a:t>
          </a:r>
          <a:r>
            <a:rPr lang="ru-RU" sz="1700" kern="1200" baseline="0"/>
            <a:t>по проектированию баз данных. </a:t>
          </a:r>
          <a:endParaRPr lang="ru-RU" sz="1700" kern="1200"/>
        </a:p>
      </dsp:txBody>
      <dsp:txXfrm>
        <a:off x="55344" y="1279178"/>
        <a:ext cx="9490512" cy="1023042"/>
      </dsp:txXfrm>
    </dsp:sp>
    <dsp:sp modelId="{7EB6AF79-81A9-1A4E-BA78-2C837B8779A2}">
      <dsp:nvSpPr>
        <dsp:cNvPr id="0" name=""/>
        <dsp:cNvSpPr/>
      </dsp:nvSpPr>
      <dsp:spPr>
        <a:xfrm>
          <a:off x="0" y="2406525"/>
          <a:ext cx="9601200" cy="1133730"/>
        </a:xfrm>
        <a:prstGeom prst="roundRect">
          <a:avLst/>
        </a:prstGeom>
        <a:solidFill>
          <a:schemeClr val="accent4">
            <a:hueOff val="4803510"/>
            <a:satOff val="18182"/>
            <a:lumOff val="-1177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baseline="0"/>
            <a:t>Цель нормализации сводится к получению такого проекта базы данных, в котором исключена избыточность информации. Это делается не столько с целью экономии памяти, сколько для исключения возможной противоречивости хранимых данных и предсказуемости поведения системы во время эксплуатации. </a:t>
          </a:r>
          <a:endParaRPr lang="ru-RU" sz="1700" kern="1200"/>
        </a:p>
      </dsp:txBody>
      <dsp:txXfrm>
        <a:off x="55344" y="2461869"/>
        <a:ext cx="9490512" cy="1023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F3B2F7-3BF2-5548-945C-B0AC6A4C6333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686868-3545-6845-95EF-D1FA31E9B7F6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08656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B2F7-3BF2-5548-945C-B0AC6A4C6333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6868-3545-6845-95EF-D1FA31E9B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672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B2F7-3BF2-5548-945C-B0AC6A4C6333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6868-3545-6845-95EF-D1FA31E9B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77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B2F7-3BF2-5548-945C-B0AC6A4C6333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6868-3545-6845-95EF-D1FA31E9B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1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F3B2F7-3BF2-5548-945C-B0AC6A4C6333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86868-3545-6845-95EF-D1FA31E9B7F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12960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B2F7-3BF2-5548-945C-B0AC6A4C6333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6868-3545-6845-95EF-D1FA31E9B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36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B2F7-3BF2-5548-945C-B0AC6A4C6333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6868-3545-6845-95EF-D1FA31E9B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75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B2F7-3BF2-5548-945C-B0AC6A4C6333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6868-3545-6845-95EF-D1FA31E9B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52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B2F7-3BF2-5548-945C-B0AC6A4C6333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86868-3545-6845-95EF-D1FA31E9B7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94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F3B2F7-3BF2-5548-945C-B0AC6A4C6333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86868-3545-6845-95EF-D1FA31E9B7F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924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F3B2F7-3BF2-5548-945C-B0AC6A4C6333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686868-3545-6845-95EF-D1FA31E9B7F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72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9F3B2F7-3BF2-5548-945C-B0AC6A4C6333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8686868-3545-6845-95EF-D1FA31E9B7F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205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92693-9F0C-75A0-3336-F09338BD3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Базы данных</a:t>
            </a:r>
            <a:br>
              <a:rPr lang="ru-RU" dirty="0"/>
            </a:br>
            <a:r>
              <a:rPr lang="ru-RU" dirty="0"/>
              <a:t>Лекция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0D835C-001B-5052-7B67-FBBAFFF66D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Капитонов Даниил Дмитриевич</a:t>
            </a:r>
          </a:p>
        </p:txBody>
      </p:sp>
    </p:spTree>
    <p:extLst>
      <p:ext uri="{BB962C8B-B14F-4D97-AF65-F5344CB8AC3E}">
        <p14:creationId xmlns:p14="http://schemas.microsoft.com/office/powerpoint/2010/main" val="2429581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ABDCA-2F63-1CC0-37B4-FBA62424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solidFill>
                  <a:srgbClr val="572314"/>
                </a:solidFill>
              </a:rPr>
              <a:t>Сетевая</a:t>
            </a:r>
            <a:r>
              <a:rPr lang="ru-RU" sz="4400" dirty="0"/>
              <a:t> модель  данных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58DCCB9-77CF-5CA0-44DE-34E6C92B6CDD}"/>
              </a:ext>
            </a:extLst>
          </p:cNvPr>
          <p:cNvSpPr/>
          <p:nvPr/>
        </p:nvSpPr>
        <p:spPr>
          <a:xfrm>
            <a:off x="3687277" y="1595636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A8ABFB-1217-5F35-C614-EE0A69562BBB}"/>
              </a:ext>
            </a:extLst>
          </p:cNvPr>
          <p:cNvSpPr/>
          <p:nvPr/>
        </p:nvSpPr>
        <p:spPr>
          <a:xfrm>
            <a:off x="3687277" y="2666739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E8BBC02-F6EF-9E6D-62DD-AF4C0F1EE96A}"/>
              </a:ext>
            </a:extLst>
          </p:cNvPr>
          <p:cNvSpPr/>
          <p:nvPr/>
        </p:nvSpPr>
        <p:spPr>
          <a:xfrm>
            <a:off x="5616093" y="2672456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2D7411C-B283-FC25-0894-42F8CDE3DE09}"/>
              </a:ext>
            </a:extLst>
          </p:cNvPr>
          <p:cNvSpPr/>
          <p:nvPr/>
        </p:nvSpPr>
        <p:spPr>
          <a:xfrm>
            <a:off x="7525838" y="2666739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46AE317-6DB8-E85A-1513-2A9196DAC2CD}"/>
              </a:ext>
            </a:extLst>
          </p:cNvPr>
          <p:cNvSpPr/>
          <p:nvPr/>
        </p:nvSpPr>
        <p:spPr>
          <a:xfrm>
            <a:off x="3682099" y="3737842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4AD4610-C8B8-D25C-E43C-2812F73C4FCF}"/>
              </a:ext>
            </a:extLst>
          </p:cNvPr>
          <p:cNvSpPr/>
          <p:nvPr/>
        </p:nvSpPr>
        <p:spPr>
          <a:xfrm>
            <a:off x="7525838" y="3737842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C84684-75C2-F9BD-A546-3E95AD40AE20}"/>
              </a:ext>
            </a:extLst>
          </p:cNvPr>
          <p:cNvSpPr/>
          <p:nvPr/>
        </p:nvSpPr>
        <p:spPr>
          <a:xfrm>
            <a:off x="3682099" y="4808945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1B8AE90-5543-A772-3E85-B2A6EFDB8DE9}"/>
              </a:ext>
            </a:extLst>
          </p:cNvPr>
          <p:cNvSpPr/>
          <p:nvPr/>
        </p:nvSpPr>
        <p:spPr>
          <a:xfrm>
            <a:off x="5613504" y="4811532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5F68B05-2DB9-AAF4-565E-5FD6AC39417A}"/>
              </a:ext>
            </a:extLst>
          </p:cNvPr>
          <p:cNvSpPr/>
          <p:nvPr/>
        </p:nvSpPr>
        <p:spPr>
          <a:xfrm>
            <a:off x="7525838" y="4808945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69057AA-FF1D-6C90-E4DF-887B93CDF590}"/>
              </a:ext>
            </a:extLst>
          </p:cNvPr>
          <p:cNvSpPr/>
          <p:nvPr/>
        </p:nvSpPr>
        <p:spPr>
          <a:xfrm>
            <a:off x="7525838" y="5901197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5ABAF436-4952-75A7-6D0E-A14E6A629ED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515369" y="2171700"/>
            <a:ext cx="0" cy="4950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3C2339C-E135-9C9D-C586-AF48D1D6DDAB}"/>
              </a:ext>
            </a:extLst>
          </p:cNvPr>
          <p:cNvCxnSpPr/>
          <p:nvPr/>
        </p:nvCxnSpPr>
        <p:spPr>
          <a:xfrm>
            <a:off x="4510191" y="4313906"/>
            <a:ext cx="0" cy="4950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EA176A8-5BD9-CBC3-E513-66A786028A4C}"/>
              </a:ext>
            </a:extLst>
          </p:cNvPr>
          <p:cNvCxnSpPr/>
          <p:nvPr/>
        </p:nvCxnSpPr>
        <p:spPr>
          <a:xfrm>
            <a:off x="4510191" y="3242803"/>
            <a:ext cx="0" cy="4950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72ACEEB-9C21-E396-808C-D75C222B1B61}"/>
              </a:ext>
            </a:extLst>
          </p:cNvPr>
          <p:cNvCxnSpPr>
            <a:stCxn id="4" idx="2"/>
          </p:cNvCxnSpPr>
          <p:nvPr/>
        </p:nvCxnSpPr>
        <p:spPr>
          <a:xfrm>
            <a:off x="4515369" y="2171700"/>
            <a:ext cx="1926227" cy="4950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22A6BE0-5075-D6D2-BDAA-60C5A87BB02E}"/>
              </a:ext>
            </a:extLst>
          </p:cNvPr>
          <p:cNvCxnSpPr>
            <a:stCxn id="4" idx="2"/>
          </p:cNvCxnSpPr>
          <p:nvPr/>
        </p:nvCxnSpPr>
        <p:spPr>
          <a:xfrm>
            <a:off x="4515369" y="2171700"/>
            <a:ext cx="3848506" cy="4950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4E84B9F3-82BA-2313-554F-C897C8D19ECE}"/>
              </a:ext>
            </a:extLst>
          </p:cNvPr>
          <p:cNvCxnSpPr>
            <a:stCxn id="6" idx="2"/>
          </p:cNvCxnSpPr>
          <p:nvPr/>
        </p:nvCxnSpPr>
        <p:spPr>
          <a:xfrm>
            <a:off x="6444185" y="3248520"/>
            <a:ext cx="1909745" cy="4893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FABCBF2C-261E-A309-0F92-08EFD8D7B243}"/>
              </a:ext>
            </a:extLst>
          </p:cNvPr>
          <p:cNvCxnSpPr>
            <a:stCxn id="8" idx="2"/>
          </p:cNvCxnSpPr>
          <p:nvPr/>
        </p:nvCxnSpPr>
        <p:spPr>
          <a:xfrm>
            <a:off x="4510191" y="4313906"/>
            <a:ext cx="1921446" cy="4950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FF62149E-C9B9-69E3-2616-0C7E4B197328}"/>
              </a:ext>
            </a:extLst>
          </p:cNvPr>
          <p:cNvCxnSpPr>
            <a:stCxn id="8" idx="2"/>
          </p:cNvCxnSpPr>
          <p:nvPr/>
        </p:nvCxnSpPr>
        <p:spPr>
          <a:xfrm>
            <a:off x="4510191" y="4313906"/>
            <a:ext cx="3853684" cy="4950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F5E9B44A-6278-EB45-ACB3-9FF5B1AD5391}"/>
              </a:ext>
            </a:extLst>
          </p:cNvPr>
          <p:cNvCxnSpPr>
            <a:endCxn id="13" idx="0"/>
          </p:cNvCxnSpPr>
          <p:nvPr/>
        </p:nvCxnSpPr>
        <p:spPr>
          <a:xfrm>
            <a:off x="8352222" y="5385009"/>
            <a:ext cx="1708" cy="5161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B587548-1E5F-429A-7CA3-4E234235C70A}"/>
              </a:ext>
            </a:extLst>
          </p:cNvPr>
          <p:cNvSpPr txBox="1"/>
          <p:nvPr/>
        </p:nvSpPr>
        <p:spPr>
          <a:xfrm>
            <a:off x="4244733" y="165849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/>
              <a:t>Вуз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1CA321-C026-2158-7C7C-FCD69CEBAA80}"/>
              </a:ext>
            </a:extLst>
          </p:cNvPr>
          <p:cNvSpPr txBox="1"/>
          <p:nvPr/>
        </p:nvSpPr>
        <p:spPr>
          <a:xfrm>
            <a:off x="3827951" y="2768917"/>
            <a:ext cx="136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Факультеты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32D1D4-F3AA-FA5F-75B2-7D5EA0BDE97A}"/>
              </a:ext>
            </a:extLst>
          </p:cNvPr>
          <p:cNvSpPr txBox="1"/>
          <p:nvPr/>
        </p:nvSpPr>
        <p:spPr>
          <a:xfrm>
            <a:off x="7628411" y="275348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/>
              <a:t>Бухгалтерия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181FA9-91EE-0ED8-39F7-340B1CC08AB5}"/>
              </a:ext>
            </a:extLst>
          </p:cNvPr>
          <p:cNvSpPr txBox="1"/>
          <p:nvPr/>
        </p:nvSpPr>
        <p:spPr>
          <a:xfrm>
            <a:off x="7660278" y="3841208"/>
            <a:ext cx="13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/>
              <a:t>Сотрудники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28182A-C0EB-1948-8538-94FFB2EFB6AB}"/>
              </a:ext>
            </a:extLst>
          </p:cNvPr>
          <p:cNvSpPr txBox="1"/>
          <p:nvPr/>
        </p:nvSpPr>
        <p:spPr>
          <a:xfrm>
            <a:off x="7797438" y="5972843"/>
            <a:ext cx="113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/>
              <a:t>Студенты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1A7F45-1365-C0DB-C8B4-9F45F1DFED2B}"/>
              </a:ext>
            </a:extLst>
          </p:cNvPr>
          <p:cNvSpPr txBox="1"/>
          <p:nvPr/>
        </p:nvSpPr>
        <p:spPr>
          <a:xfrm>
            <a:off x="7904254" y="4889970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/>
              <a:t>Группы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B8B586-CAA0-9560-A8DA-FC9AEC893ADB}"/>
              </a:ext>
            </a:extLst>
          </p:cNvPr>
          <p:cNvSpPr txBox="1"/>
          <p:nvPr/>
        </p:nvSpPr>
        <p:spPr>
          <a:xfrm>
            <a:off x="3952985" y="383462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/>
              <a:t>Кафедры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05ED1A-229D-71D1-F63E-89C8638CCD4A}"/>
              </a:ext>
            </a:extLst>
          </p:cNvPr>
          <p:cNvSpPr txBox="1"/>
          <p:nvPr/>
        </p:nvSpPr>
        <p:spPr>
          <a:xfrm>
            <a:off x="3650777" y="4912311"/>
            <a:ext cx="174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/>
              <a:t>Преподаватели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955AAA-FC9A-A1CE-48B4-1AB952515B6C}"/>
              </a:ext>
            </a:extLst>
          </p:cNvPr>
          <p:cNvSpPr txBox="1"/>
          <p:nvPr/>
        </p:nvSpPr>
        <p:spPr>
          <a:xfrm>
            <a:off x="5698970" y="4912311"/>
            <a:ext cx="148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/>
              <a:t>Дисциплины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3FDDCB-A4EE-2B79-AD9A-E0A27685BCE9}"/>
              </a:ext>
            </a:extLst>
          </p:cNvPr>
          <p:cNvSpPr txBox="1"/>
          <p:nvPr/>
        </p:nvSpPr>
        <p:spPr>
          <a:xfrm>
            <a:off x="5946354" y="273431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/>
              <a:t>Службы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21C371DA-AEFF-B12C-4ED3-F9E93DED028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4510191" y="3242803"/>
            <a:ext cx="3843739" cy="495039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C1E35EC4-49C1-C379-7206-CEC05405617A}"/>
              </a:ext>
            </a:extLst>
          </p:cNvPr>
          <p:cNvCxnSpPr/>
          <p:nvPr/>
        </p:nvCxnSpPr>
        <p:spPr>
          <a:xfrm>
            <a:off x="8363875" y="3242802"/>
            <a:ext cx="0" cy="495039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99FEC065-3D72-33C5-3EA8-3F14B2EA47A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4510191" y="3242803"/>
            <a:ext cx="3843739" cy="1566142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Дуга 35">
            <a:extLst>
              <a:ext uri="{FF2B5EF4-FFF2-40B4-BE49-F238E27FC236}">
                <a16:creationId xmlns:a16="http://schemas.microsoft.com/office/drawing/2014/main" id="{70506D39-8332-C51E-9454-56753469DA9F}"/>
              </a:ext>
            </a:extLst>
          </p:cNvPr>
          <p:cNvSpPr/>
          <p:nvPr/>
        </p:nvSpPr>
        <p:spPr>
          <a:xfrm>
            <a:off x="7093536" y="3242232"/>
            <a:ext cx="2520789" cy="2657730"/>
          </a:xfrm>
          <a:prstGeom prst="arc">
            <a:avLst>
              <a:gd name="adj1" fmla="val 16200000"/>
              <a:gd name="adj2" fmla="val 5433249"/>
            </a:avLst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7322492F-E912-62E7-57CD-0F42B6697BF5}"/>
              </a:ext>
            </a:extLst>
          </p:cNvPr>
          <p:cNvCxnSpPr/>
          <p:nvPr/>
        </p:nvCxnSpPr>
        <p:spPr>
          <a:xfrm flipH="1" flipV="1">
            <a:off x="5365185" y="5097722"/>
            <a:ext cx="221416" cy="2587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11DDC8FB-A1F2-9466-00ED-864F2AA80CCC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7269688" y="5096977"/>
            <a:ext cx="256150" cy="2587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32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2E900-3013-9640-DB3F-88809CB1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Сетевая модель данных</a:t>
            </a:r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2A75087-2AD1-2F68-EF3A-7FCBA7AD99EC}"/>
              </a:ext>
            </a:extLst>
          </p:cNvPr>
          <p:cNvCxnSpPr>
            <a:stCxn id="33" idx="2"/>
            <a:endCxn id="9" idx="0"/>
          </p:cNvCxnSpPr>
          <p:nvPr/>
        </p:nvCxnSpPr>
        <p:spPr>
          <a:xfrm flipH="1">
            <a:off x="4415402" y="3236219"/>
            <a:ext cx="1934609" cy="15727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B50CE0-04E3-DF68-F982-EB55F03F51B3}"/>
              </a:ext>
            </a:extLst>
          </p:cNvPr>
          <p:cNvSpPr/>
          <p:nvPr/>
        </p:nvSpPr>
        <p:spPr>
          <a:xfrm>
            <a:off x="3592488" y="1595636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A4EF0A1-3190-A541-8FC7-395BB753B2EE}"/>
              </a:ext>
            </a:extLst>
          </p:cNvPr>
          <p:cNvSpPr/>
          <p:nvPr/>
        </p:nvSpPr>
        <p:spPr>
          <a:xfrm>
            <a:off x="3592488" y="2666739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E2E244D-F4D0-8769-2710-2D654F0EFCA6}"/>
              </a:ext>
            </a:extLst>
          </p:cNvPr>
          <p:cNvSpPr/>
          <p:nvPr/>
        </p:nvSpPr>
        <p:spPr>
          <a:xfrm>
            <a:off x="3587310" y="3737842"/>
            <a:ext cx="165618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E532220-F913-911E-86DD-808D3C3658D7}"/>
              </a:ext>
            </a:extLst>
          </p:cNvPr>
          <p:cNvSpPr/>
          <p:nvPr/>
        </p:nvSpPr>
        <p:spPr>
          <a:xfrm>
            <a:off x="7431049" y="5880047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A677E99-C1CC-08A3-5F7D-F3B2EE78DD14}"/>
              </a:ext>
            </a:extLst>
          </p:cNvPr>
          <p:cNvSpPr/>
          <p:nvPr/>
        </p:nvSpPr>
        <p:spPr>
          <a:xfrm>
            <a:off x="3587310" y="4808945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FAD72ED-6E59-757E-B4A1-4E82EEE954C9}"/>
              </a:ext>
            </a:extLst>
          </p:cNvPr>
          <p:cNvSpPr/>
          <p:nvPr/>
        </p:nvSpPr>
        <p:spPr>
          <a:xfrm>
            <a:off x="5516741" y="5880047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7EBC6A8-7B83-6D43-D77C-D3F184B04623}"/>
              </a:ext>
            </a:extLst>
          </p:cNvPr>
          <p:cNvSpPr/>
          <p:nvPr/>
        </p:nvSpPr>
        <p:spPr>
          <a:xfrm>
            <a:off x="3592488" y="5880047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B783A41-FEA8-7CFF-608C-7983C3F65FF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420580" y="2171700"/>
            <a:ext cx="0" cy="4950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48A46027-4AF6-D864-70E0-6B4A87425F48}"/>
              </a:ext>
            </a:extLst>
          </p:cNvPr>
          <p:cNvCxnSpPr/>
          <p:nvPr/>
        </p:nvCxnSpPr>
        <p:spPr>
          <a:xfrm>
            <a:off x="4415402" y="4313906"/>
            <a:ext cx="0" cy="4950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03F4DC4-EDE7-149B-D14E-04EA23EF3DB0}"/>
              </a:ext>
            </a:extLst>
          </p:cNvPr>
          <p:cNvCxnSpPr/>
          <p:nvPr/>
        </p:nvCxnSpPr>
        <p:spPr>
          <a:xfrm>
            <a:off x="4415402" y="3242803"/>
            <a:ext cx="0" cy="4950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6739A03-B695-CEFC-62B4-44ED51C39855}"/>
              </a:ext>
            </a:extLst>
          </p:cNvPr>
          <p:cNvCxnSpPr>
            <a:stCxn id="5" idx="3"/>
            <a:endCxn id="36" idx="1"/>
          </p:cNvCxnSpPr>
          <p:nvPr/>
        </p:nvCxnSpPr>
        <p:spPr>
          <a:xfrm>
            <a:off x="5248672" y="1883668"/>
            <a:ext cx="26806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603D8B0E-C070-726C-8077-1B13573C6A46}"/>
              </a:ext>
            </a:extLst>
          </p:cNvPr>
          <p:cNvCxnSpPr>
            <a:stCxn id="7" idx="0"/>
            <a:endCxn id="33" idx="2"/>
          </p:cNvCxnSpPr>
          <p:nvPr/>
        </p:nvCxnSpPr>
        <p:spPr>
          <a:xfrm flipV="1">
            <a:off x="4415402" y="3236219"/>
            <a:ext cx="1934609" cy="5016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15981694-A2AF-6496-1D99-1EC6C89BFA02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5248672" y="6168079"/>
            <a:ext cx="26806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FF3EDD45-8761-B97F-6A10-3BD5084BCD9D}"/>
              </a:ext>
            </a:extLst>
          </p:cNvPr>
          <p:cNvCxnSpPr>
            <a:stCxn id="31" idx="2"/>
            <a:endCxn id="35" idx="0"/>
          </p:cNvCxnSpPr>
          <p:nvPr/>
        </p:nvCxnSpPr>
        <p:spPr>
          <a:xfrm>
            <a:off x="6344833" y="4313906"/>
            <a:ext cx="5178" cy="4950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9D640372-36BD-A252-E5DB-68D070B3D4FD}"/>
              </a:ext>
            </a:extLst>
          </p:cNvPr>
          <p:cNvCxnSpPr/>
          <p:nvPr/>
        </p:nvCxnSpPr>
        <p:spPr>
          <a:xfrm>
            <a:off x="4403422" y="5385009"/>
            <a:ext cx="0" cy="4950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A88F24-746F-6DBA-DDA8-6D657CF7D051}"/>
              </a:ext>
            </a:extLst>
          </p:cNvPr>
          <p:cNvSpPr txBox="1"/>
          <p:nvPr/>
        </p:nvSpPr>
        <p:spPr>
          <a:xfrm>
            <a:off x="3766221" y="4923115"/>
            <a:ext cx="136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Факультеты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33B510-C208-8E12-8425-10E346A772EE}"/>
              </a:ext>
            </a:extLst>
          </p:cNvPr>
          <p:cNvSpPr txBox="1"/>
          <p:nvPr/>
        </p:nvSpPr>
        <p:spPr>
          <a:xfrm>
            <a:off x="7660743" y="5943503"/>
            <a:ext cx="13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/>
              <a:t>Сотрудники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0DA1ED-3B7F-8F88-8685-E898CB5AE235}"/>
              </a:ext>
            </a:extLst>
          </p:cNvPr>
          <p:cNvSpPr txBox="1"/>
          <p:nvPr/>
        </p:nvSpPr>
        <p:spPr>
          <a:xfrm>
            <a:off x="3848963" y="1635531"/>
            <a:ext cx="113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/>
              <a:t>Студенты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B20A5D-E509-5AFB-6242-41562CE30C9A}"/>
              </a:ext>
            </a:extLst>
          </p:cNvPr>
          <p:cNvSpPr txBox="1"/>
          <p:nvPr/>
        </p:nvSpPr>
        <p:spPr>
          <a:xfrm>
            <a:off x="3960421" y="2759471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/>
              <a:t>Группы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3ED9F8-8C11-F121-48C8-6647CBDDDD77}"/>
              </a:ext>
            </a:extLst>
          </p:cNvPr>
          <p:cNvSpPr txBox="1"/>
          <p:nvPr/>
        </p:nvSpPr>
        <p:spPr>
          <a:xfrm>
            <a:off x="3858196" y="383462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/>
              <a:t>Кафедры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F6EBBA-8394-380B-78E3-F96A2777F52C}"/>
              </a:ext>
            </a:extLst>
          </p:cNvPr>
          <p:cNvSpPr txBox="1"/>
          <p:nvPr/>
        </p:nvSpPr>
        <p:spPr>
          <a:xfrm>
            <a:off x="5478740" y="4918895"/>
            <a:ext cx="174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/>
              <a:t>Преподаватели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4B1BF7-366F-CF41-4406-A3A92A8DBE95}"/>
              </a:ext>
            </a:extLst>
          </p:cNvPr>
          <p:cNvSpPr txBox="1"/>
          <p:nvPr/>
        </p:nvSpPr>
        <p:spPr>
          <a:xfrm>
            <a:off x="5830386" y="593923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/>
              <a:t>Службы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2EF94E-B3F7-2135-A3ED-5DE072D51E76}"/>
              </a:ext>
            </a:extLst>
          </p:cNvPr>
          <p:cNvSpPr txBox="1"/>
          <p:nvPr/>
        </p:nvSpPr>
        <p:spPr>
          <a:xfrm>
            <a:off x="4137964" y="593923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Вуз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9A964AE4-3889-5F95-023C-21219368D5CA}"/>
              </a:ext>
            </a:extLst>
          </p:cNvPr>
          <p:cNvCxnSpPr>
            <a:stCxn id="7" idx="3"/>
            <a:endCxn id="31" idx="1"/>
          </p:cNvCxnSpPr>
          <p:nvPr/>
        </p:nvCxnSpPr>
        <p:spPr>
          <a:xfrm>
            <a:off x="5243494" y="4025874"/>
            <a:ext cx="27324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E0DEB189-5DA8-0A06-E49F-4E24B95528D0}"/>
              </a:ext>
            </a:extLst>
          </p:cNvPr>
          <p:cNvCxnSpPr>
            <a:stCxn id="10" idx="3"/>
            <a:endCxn id="8" idx="1"/>
          </p:cNvCxnSpPr>
          <p:nvPr/>
        </p:nvCxnSpPr>
        <p:spPr>
          <a:xfrm>
            <a:off x="7172925" y="6168079"/>
            <a:ext cx="2581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68FF388D-7F75-3DF9-E7F1-82A7F14F1791}"/>
              </a:ext>
            </a:extLst>
          </p:cNvPr>
          <p:cNvCxnSpPr>
            <a:stCxn id="34" idx="2"/>
            <a:endCxn id="35" idx="3"/>
          </p:cNvCxnSpPr>
          <p:nvPr/>
        </p:nvCxnSpPr>
        <p:spPr>
          <a:xfrm flipH="1">
            <a:off x="7178103" y="4313906"/>
            <a:ext cx="1081038" cy="7830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24A82012-76FA-C941-FAD5-D28A10BFA114}"/>
              </a:ext>
            </a:extLst>
          </p:cNvPr>
          <p:cNvSpPr/>
          <p:nvPr/>
        </p:nvSpPr>
        <p:spPr>
          <a:xfrm>
            <a:off x="5516741" y="3737842"/>
            <a:ext cx="165618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20B30F-6750-2705-1CD5-F821F5C980A2}"/>
              </a:ext>
            </a:extLst>
          </p:cNvPr>
          <p:cNvSpPr txBox="1"/>
          <p:nvPr/>
        </p:nvSpPr>
        <p:spPr>
          <a:xfrm>
            <a:off x="5579211" y="3806613"/>
            <a:ext cx="148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/>
              <a:t>Дисциплины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2F73BCE-6C70-BA0C-48CD-7790CA594F3D}"/>
              </a:ext>
            </a:extLst>
          </p:cNvPr>
          <p:cNvSpPr/>
          <p:nvPr/>
        </p:nvSpPr>
        <p:spPr>
          <a:xfrm>
            <a:off x="5521919" y="2660155"/>
            <a:ext cx="165618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Сметы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697DFA6-741E-0B1E-73AF-7099DA2F4BC6}"/>
              </a:ext>
            </a:extLst>
          </p:cNvPr>
          <p:cNvSpPr/>
          <p:nvPr/>
        </p:nvSpPr>
        <p:spPr>
          <a:xfrm>
            <a:off x="7431049" y="3737842"/>
            <a:ext cx="165618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Зарплаты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29E9C51-5306-9DE0-169E-C617CB576019}"/>
              </a:ext>
            </a:extLst>
          </p:cNvPr>
          <p:cNvSpPr/>
          <p:nvPr/>
        </p:nvSpPr>
        <p:spPr>
          <a:xfrm>
            <a:off x="5521919" y="4808944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CBFB7194-B493-0CB5-3699-6E09C1F38463}"/>
              </a:ext>
            </a:extLst>
          </p:cNvPr>
          <p:cNvSpPr/>
          <p:nvPr/>
        </p:nvSpPr>
        <p:spPr>
          <a:xfrm>
            <a:off x="5516741" y="1595636"/>
            <a:ext cx="165618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Стипендии</a:t>
            </a:r>
          </a:p>
        </p:txBody>
      </p: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899B1B1E-AED3-1837-AD1D-94F9E03EF3B6}"/>
              </a:ext>
            </a:extLst>
          </p:cNvPr>
          <p:cNvGrpSpPr/>
          <p:nvPr/>
        </p:nvGrpSpPr>
        <p:grpSpPr>
          <a:xfrm>
            <a:off x="7172925" y="1858595"/>
            <a:ext cx="1914308" cy="1879247"/>
            <a:chOff x="5344125" y="1819751"/>
            <a:chExt cx="1914308" cy="1879247"/>
          </a:xfrm>
        </p:grpSpPr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B79C543B-C657-18FE-D6D4-B0FF36DD469A}"/>
                </a:ext>
              </a:extLst>
            </p:cNvPr>
            <p:cNvSpPr/>
            <p:nvPr/>
          </p:nvSpPr>
          <p:spPr>
            <a:xfrm>
              <a:off x="5602249" y="2627895"/>
              <a:ext cx="1656184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Бухгалтерия</a:t>
              </a:r>
            </a:p>
          </p:txBody>
        </p: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D6A32630-E399-6CE5-749D-F9ED714527A7}"/>
                </a:ext>
              </a:extLst>
            </p:cNvPr>
            <p:cNvCxnSpPr>
              <a:cxnSpLocks/>
              <a:stCxn id="38" idx="2"/>
              <a:endCxn id="34" idx="0"/>
            </p:cNvCxnSpPr>
            <p:nvPr/>
          </p:nvCxnSpPr>
          <p:spPr>
            <a:xfrm>
              <a:off x="6430341" y="3203959"/>
              <a:ext cx="0" cy="49503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8B12E092-05A5-7130-D31F-838675B71F23}"/>
                </a:ext>
              </a:extLst>
            </p:cNvPr>
            <p:cNvCxnSpPr/>
            <p:nvPr/>
          </p:nvCxnSpPr>
          <p:spPr>
            <a:xfrm>
              <a:off x="5344125" y="2915927"/>
              <a:ext cx="26806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8867BA5D-B25A-DBF0-3FE7-92204409BE51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5344125" y="1819751"/>
              <a:ext cx="1086216" cy="80814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D04F920-8570-907B-FFA6-E0FC2D094BA8}"/>
              </a:ext>
            </a:extLst>
          </p:cNvPr>
          <p:cNvSpPr txBox="1"/>
          <p:nvPr/>
        </p:nvSpPr>
        <p:spPr>
          <a:xfrm>
            <a:off x="7982371" y="1420010"/>
            <a:ext cx="261533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Пример:</a:t>
            </a:r>
          </a:p>
          <a:p>
            <a:pPr marL="285750" indent="-285750">
              <a:buFontTx/>
              <a:buChar char="-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Человеческий мозг</a:t>
            </a: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8D72CFA5-18A0-3624-2F06-A5AFC1BBCC9E}"/>
              </a:ext>
            </a:extLst>
          </p:cNvPr>
          <p:cNvCxnSpPr>
            <a:stCxn id="34" idx="2"/>
            <a:endCxn id="8" idx="0"/>
          </p:cNvCxnSpPr>
          <p:nvPr/>
        </p:nvCxnSpPr>
        <p:spPr>
          <a:xfrm>
            <a:off x="8259141" y="4313906"/>
            <a:ext cx="0" cy="15661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45D48A78-9C15-F30B-8C29-6D5D9DBCCAD7}"/>
              </a:ext>
            </a:extLst>
          </p:cNvPr>
          <p:cNvCxnSpPr>
            <a:stCxn id="7" idx="2"/>
            <a:endCxn id="35" idx="0"/>
          </p:cNvCxnSpPr>
          <p:nvPr/>
        </p:nvCxnSpPr>
        <p:spPr>
          <a:xfrm>
            <a:off x="4415402" y="4313906"/>
            <a:ext cx="1934609" cy="4950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33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D72D9-3F32-6889-E9AF-FE344432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994ED0-B083-9FB9-BC79-49BDAA69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41228"/>
          </a:xfrm>
        </p:spPr>
        <p:txBody>
          <a:bodyPr/>
          <a:lstStyle/>
          <a:p>
            <a:r>
              <a:rPr lang="ru-RU" dirty="0"/>
              <a:t>Впервые термин "реляционная модель данных" появился в статье сотрудника фирмы IBM д-ра Кодда опубликованной 6 июня 1970г. Будучи математиком по образованию Кодд предложил использовать для обработки данных аппарат теории множеств (объединение, пересечение, разность, декартово произведение). Он показал, что любое представление данных может сводится к совокупности двумерных таблиц, которые он назвал отношениями -</a:t>
            </a:r>
            <a:r>
              <a:rPr lang="ru-RU" dirty="0" err="1"/>
              <a:t>relation</a:t>
            </a:r>
            <a:r>
              <a:rPr lang="ru-RU" dirty="0"/>
              <a:t> (англ.). Реляционной является БД, в которой все данные доступные пользователю, организованы в виде набора связанных двумерных таблиц, а все операции над данными сводятся к операциям реляционной алгебры. </a:t>
            </a:r>
          </a:p>
        </p:txBody>
      </p:sp>
    </p:spTree>
    <p:extLst>
      <p:ext uri="{BB962C8B-B14F-4D97-AF65-F5344CB8AC3E}">
        <p14:creationId xmlns:p14="http://schemas.microsoft.com/office/powerpoint/2010/main" val="1042183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E65D5-24A0-2D9E-FBFE-C05A3454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Связи между таблицами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0642AF2-05AB-C130-76EA-994CF3244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489340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399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D25FD-3B38-5438-4A71-28B842F3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46883F-5C79-D414-3896-6B804F90B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52" y="1428750"/>
            <a:ext cx="9396248" cy="527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78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CA359-3E38-1615-7935-EEC7B461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ABF9BF-FFA6-C027-BADA-86A09D896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407" y="1218542"/>
            <a:ext cx="8723586" cy="555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53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628D84-AF9B-DF44-90D9-5A1F3997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Связи между таблицами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D6FBD2-3C0E-D3FC-1BDA-1A71A6144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92" y="1333107"/>
            <a:ext cx="9073008" cy="4839093"/>
          </a:xfrm>
          <a:prstGeom prst="rect">
            <a:avLst/>
          </a:prstGeom>
        </p:spPr>
      </p:pic>
      <p:sp>
        <p:nvSpPr>
          <p:cNvPr id="5" name="Выноска 1 4">
            <a:extLst>
              <a:ext uri="{FF2B5EF4-FFF2-40B4-BE49-F238E27FC236}">
                <a16:creationId xmlns:a16="http://schemas.microsoft.com/office/drawing/2014/main" id="{22593410-3790-F15E-68A6-ABA3F4859E20}"/>
              </a:ext>
            </a:extLst>
          </p:cNvPr>
          <p:cNvSpPr/>
          <p:nvPr/>
        </p:nvSpPr>
        <p:spPr>
          <a:xfrm>
            <a:off x="6575080" y="6172200"/>
            <a:ext cx="1872208" cy="413440"/>
          </a:xfrm>
          <a:prstGeom prst="borderCallout1">
            <a:avLst>
              <a:gd name="adj1" fmla="val -1438"/>
              <a:gd name="adj2" fmla="val 99365"/>
              <a:gd name="adj3" fmla="val -461435"/>
              <a:gd name="adj4" fmla="val 15039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Первичный ключ</a:t>
            </a:r>
          </a:p>
        </p:txBody>
      </p:sp>
      <p:sp>
        <p:nvSpPr>
          <p:cNvPr id="6" name="Выноска 1 5">
            <a:extLst>
              <a:ext uri="{FF2B5EF4-FFF2-40B4-BE49-F238E27FC236}">
                <a16:creationId xmlns:a16="http://schemas.microsoft.com/office/drawing/2014/main" id="{E4516EF2-13D0-9C94-2B23-40F3C632DB53}"/>
              </a:ext>
            </a:extLst>
          </p:cNvPr>
          <p:cNvSpPr/>
          <p:nvPr/>
        </p:nvSpPr>
        <p:spPr>
          <a:xfrm>
            <a:off x="9167368" y="6172200"/>
            <a:ext cx="1260648" cy="413440"/>
          </a:xfrm>
          <a:prstGeom prst="borderCallout1">
            <a:avLst>
              <a:gd name="adj1" fmla="val -1438"/>
              <a:gd name="adj2" fmla="val 99365"/>
              <a:gd name="adj3" fmla="val -417715"/>
              <a:gd name="adj4" fmla="val 5419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Поле ФИО</a:t>
            </a:r>
          </a:p>
        </p:txBody>
      </p:sp>
      <p:sp>
        <p:nvSpPr>
          <p:cNvPr id="7" name="Выноска 1 6">
            <a:extLst>
              <a:ext uri="{FF2B5EF4-FFF2-40B4-BE49-F238E27FC236}">
                <a16:creationId xmlns:a16="http://schemas.microsoft.com/office/drawing/2014/main" id="{DB1ACEF1-B3C2-8EE9-18D3-9053F5053938}"/>
              </a:ext>
            </a:extLst>
          </p:cNvPr>
          <p:cNvSpPr/>
          <p:nvPr/>
        </p:nvSpPr>
        <p:spPr>
          <a:xfrm>
            <a:off x="2182592" y="6172200"/>
            <a:ext cx="1872208" cy="413440"/>
          </a:xfrm>
          <a:prstGeom prst="borderCallout1">
            <a:avLst>
              <a:gd name="adj1" fmla="val -1438"/>
              <a:gd name="adj2" fmla="val 99365"/>
              <a:gd name="adj3" fmla="val -158973"/>
              <a:gd name="adj4" fmla="val 17083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Внешний ключ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7EA9757-E794-0528-945A-E017EB4E6EF9}"/>
              </a:ext>
            </a:extLst>
          </p:cNvPr>
          <p:cNvSpPr/>
          <p:nvPr/>
        </p:nvSpPr>
        <p:spPr>
          <a:xfrm>
            <a:off x="1747392" y="2557243"/>
            <a:ext cx="1697891" cy="1728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Выноска 1 8">
            <a:extLst>
              <a:ext uri="{FF2B5EF4-FFF2-40B4-BE49-F238E27FC236}">
                <a16:creationId xmlns:a16="http://schemas.microsoft.com/office/drawing/2014/main" id="{207F8D68-DF75-16F6-E0AB-6A4309A30F12}"/>
              </a:ext>
            </a:extLst>
          </p:cNvPr>
          <p:cNvSpPr/>
          <p:nvPr/>
        </p:nvSpPr>
        <p:spPr>
          <a:xfrm>
            <a:off x="1966568" y="5095242"/>
            <a:ext cx="1021029" cy="413440"/>
          </a:xfrm>
          <a:prstGeom prst="borderCallout1">
            <a:avLst>
              <a:gd name="adj1" fmla="val -1438"/>
              <a:gd name="adj2" fmla="val 99365"/>
              <a:gd name="adj3" fmla="val -205328"/>
              <a:gd name="adj4" fmla="val 8235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Таблица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A6D250B-9594-E7B3-1D44-07CBDEFF52C4}"/>
              </a:ext>
            </a:extLst>
          </p:cNvPr>
          <p:cNvSpPr/>
          <p:nvPr/>
        </p:nvSpPr>
        <p:spPr>
          <a:xfrm>
            <a:off x="2035838" y="1729474"/>
            <a:ext cx="882487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Выноска 1 10">
            <a:extLst>
              <a:ext uri="{FF2B5EF4-FFF2-40B4-BE49-F238E27FC236}">
                <a16:creationId xmlns:a16="http://schemas.microsoft.com/office/drawing/2014/main" id="{689B6923-DA69-C47B-F37A-15AFC9A87CDA}"/>
              </a:ext>
            </a:extLst>
          </p:cNvPr>
          <p:cNvSpPr/>
          <p:nvPr/>
        </p:nvSpPr>
        <p:spPr>
          <a:xfrm>
            <a:off x="3544285" y="1892098"/>
            <a:ext cx="1021029" cy="413440"/>
          </a:xfrm>
          <a:prstGeom prst="borderCallout1">
            <a:avLst>
              <a:gd name="adj1" fmla="val 98209"/>
              <a:gd name="adj2" fmla="val -1017"/>
              <a:gd name="adj3" fmla="val 62488"/>
              <a:gd name="adj4" fmla="val -6481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Запись</a:t>
            </a:r>
          </a:p>
        </p:txBody>
      </p:sp>
    </p:spTree>
    <p:extLst>
      <p:ext uri="{BB962C8B-B14F-4D97-AF65-F5344CB8AC3E}">
        <p14:creationId xmlns:p14="http://schemas.microsoft.com/office/powerpoint/2010/main" val="2948534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2B029-55B3-560E-B01D-FE0F5B43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Правильные связи в правильной базе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06E734-3260-CEF6-F382-5E2FC082F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16" y="1913918"/>
            <a:ext cx="8028384" cy="492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27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B53AF-AE37-BC24-2BE0-051A133C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Заполнение ключевых полей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0AFF8CB-2DB0-C72F-FFD2-30F984E3E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70248"/>
              </p:ext>
            </p:extLst>
          </p:nvPr>
        </p:nvGraphicFramePr>
        <p:xfrm>
          <a:off x="4603847" y="1454051"/>
          <a:ext cx="2471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936">
                  <a:extLst>
                    <a:ext uri="{9D8B030D-6E8A-4147-A177-3AD203B41FA5}">
                      <a16:colId xmlns:a16="http://schemas.microsoft.com/office/drawing/2014/main" val="2321202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Родительская таблица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0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Первичный ключ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8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92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30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0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815437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AD89035-29E4-8AAE-666F-D8D3F2405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69912"/>
              </p:ext>
            </p:extLst>
          </p:nvPr>
        </p:nvGraphicFramePr>
        <p:xfrm>
          <a:off x="8699344" y="1102241"/>
          <a:ext cx="2273456" cy="28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134">
                  <a:extLst>
                    <a:ext uri="{9D8B030D-6E8A-4147-A177-3AD203B41FA5}">
                      <a16:colId xmlns:a16="http://schemas.microsoft.com/office/drawing/2014/main" val="3640124240"/>
                    </a:ext>
                  </a:extLst>
                </a:gridCol>
                <a:gridCol w="837322">
                  <a:extLst>
                    <a:ext uri="{9D8B030D-6E8A-4147-A177-3AD203B41FA5}">
                      <a16:colId xmlns:a16="http://schemas.microsoft.com/office/drawing/2014/main" val="2321202237"/>
                    </a:ext>
                  </a:extLst>
                </a:gridCol>
              </a:tblGrid>
              <a:tr h="439232">
                <a:tc>
                  <a:txBody>
                    <a:bodyPr/>
                    <a:lstStyle/>
                    <a:p>
                      <a:r>
                        <a:rPr lang="ru-RU" dirty="0"/>
                        <a:t>Внешний  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08409"/>
                  </a:ext>
                </a:extLst>
              </a:tr>
              <a:tr h="4392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80990"/>
                  </a:ext>
                </a:extLst>
              </a:tr>
              <a:tr h="43923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922801"/>
                  </a:ext>
                </a:extLst>
              </a:tr>
              <a:tr h="4392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300601"/>
                  </a:ext>
                </a:extLst>
              </a:tr>
              <a:tr h="43923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00142"/>
                  </a:ext>
                </a:extLst>
              </a:tr>
              <a:tr h="4392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815437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0830382-835C-234F-0A66-543BF7DDB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46425"/>
              </p:ext>
            </p:extLst>
          </p:nvPr>
        </p:nvGraphicFramePr>
        <p:xfrm>
          <a:off x="8699344" y="4136069"/>
          <a:ext cx="227345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704">
                  <a:extLst>
                    <a:ext uri="{9D8B030D-6E8A-4147-A177-3AD203B41FA5}">
                      <a16:colId xmlns:a16="http://schemas.microsoft.com/office/drawing/2014/main" val="2321202237"/>
                    </a:ext>
                  </a:extLst>
                </a:gridCol>
                <a:gridCol w="815752">
                  <a:extLst>
                    <a:ext uri="{9D8B030D-6E8A-4147-A177-3AD203B41FA5}">
                      <a16:colId xmlns:a16="http://schemas.microsoft.com/office/drawing/2014/main" val="1442075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Внешний  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0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78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92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30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00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815437"/>
                  </a:ext>
                </a:extLst>
              </a:tr>
            </a:tbl>
          </a:graphicData>
        </a:graphic>
      </p:graphicFrame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9D65349C-A707-B95B-E86F-18090DB4A8DB}"/>
              </a:ext>
            </a:extLst>
          </p:cNvPr>
          <p:cNvCxnSpPr/>
          <p:nvPr/>
        </p:nvCxnSpPr>
        <p:spPr>
          <a:xfrm>
            <a:off x="7084368" y="1903821"/>
            <a:ext cx="1614976" cy="7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79461EB-D157-45BC-BEEA-428387466AA7}"/>
              </a:ext>
            </a:extLst>
          </p:cNvPr>
          <p:cNvCxnSpPr/>
          <p:nvPr/>
        </p:nvCxnSpPr>
        <p:spPr>
          <a:xfrm>
            <a:off x="7084368" y="1903821"/>
            <a:ext cx="1614976" cy="47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A2C16C9-ED7F-C187-E491-C7BEA03ED14E}"/>
              </a:ext>
            </a:extLst>
          </p:cNvPr>
          <p:cNvCxnSpPr/>
          <p:nvPr/>
        </p:nvCxnSpPr>
        <p:spPr>
          <a:xfrm>
            <a:off x="7084368" y="1911641"/>
            <a:ext cx="1614976" cy="3088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C310E5A-2869-8066-594A-B91CF2180A3D}"/>
              </a:ext>
            </a:extLst>
          </p:cNvPr>
          <p:cNvCxnSpPr/>
          <p:nvPr/>
        </p:nvCxnSpPr>
        <p:spPr>
          <a:xfrm>
            <a:off x="7084368" y="1911641"/>
            <a:ext cx="1614976" cy="946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DD4A4477-11FD-BDC1-27CB-9F07620C66FA}"/>
              </a:ext>
            </a:extLst>
          </p:cNvPr>
          <p:cNvCxnSpPr>
            <a:endCxn id="6" idx="1"/>
          </p:cNvCxnSpPr>
          <p:nvPr/>
        </p:nvCxnSpPr>
        <p:spPr>
          <a:xfrm>
            <a:off x="7084368" y="1911641"/>
            <a:ext cx="1614976" cy="347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3418D12-1BEC-AD29-A2B4-9ADB51DE4D28}"/>
              </a:ext>
            </a:extLst>
          </p:cNvPr>
          <p:cNvCxnSpPr/>
          <p:nvPr/>
        </p:nvCxnSpPr>
        <p:spPr>
          <a:xfrm>
            <a:off x="7084368" y="1911641"/>
            <a:ext cx="1614976" cy="416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131CBE8-784E-9B0B-3115-AE768DC827D7}"/>
              </a:ext>
            </a:extLst>
          </p:cNvPr>
          <p:cNvSpPr txBox="1"/>
          <p:nvPr/>
        </p:nvSpPr>
        <p:spPr>
          <a:xfrm>
            <a:off x="8787034" y="685800"/>
            <a:ext cx="20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Дочерние таблицы</a:t>
            </a:r>
          </a:p>
        </p:txBody>
      </p:sp>
      <p:cxnSp>
        <p:nvCxnSpPr>
          <p:cNvPr id="14" name="Соединительная линия уступом 13">
            <a:extLst>
              <a:ext uri="{FF2B5EF4-FFF2-40B4-BE49-F238E27FC236}">
                <a16:creationId xmlns:a16="http://schemas.microsoft.com/office/drawing/2014/main" id="{EB48F514-B087-598A-F4E0-AC812D1D622A}"/>
              </a:ext>
            </a:extLst>
          </p:cNvPr>
          <p:cNvCxnSpPr/>
          <p:nvPr/>
        </p:nvCxnSpPr>
        <p:spPr>
          <a:xfrm rot="5400000">
            <a:off x="3331690" y="2328287"/>
            <a:ext cx="1697388" cy="864096"/>
          </a:xfrm>
          <a:prstGeom prst="bentConnector3">
            <a:avLst>
              <a:gd name="adj1" fmla="val 4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>
            <a:extLst>
              <a:ext uri="{FF2B5EF4-FFF2-40B4-BE49-F238E27FC236}">
                <a16:creationId xmlns:a16="http://schemas.microsoft.com/office/drawing/2014/main" id="{9849440B-68B6-78A0-3E06-8A455D358C51}"/>
              </a:ext>
            </a:extLst>
          </p:cNvPr>
          <p:cNvCxnSpPr/>
          <p:nvPr/>
        </p:nvCxnSpPr>
        <p:spPr>
          <a:xfrm rot="16200000" flipH="1">
            <a:off x="3730725" y="3626638"/>
            <a:ext cx="959088" cy="9238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B00BD4-0E67-9CC5-CF7B-D068DF8C7AF7}"/>
              </a:ext>
            </a:extLst>
          </p:cNvPr>
          <p:cNvSpPr txBox="1"/>
          <p:nvPr/>
        </p:nvSpPr>
        <p:spPr>
          <a:xfrm>
            <a:off x="3651856" y="4635220"/>
            <a:ext cx="2040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Заполняется СУБД при добавлении записи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F28F7B-D1BD-4E2C-8C39-DAEF7AF84512}"/>
              </a:ext>
            </a:extLst>
          </p:cNvPr>
          <p:cNvSpPr txBox="1"/>
          <p:nvPr/>
        </p:nvSpPr>
        <p:spPr>
          <a:xfrm>
            <a:off x="5928666" y="4623658"/>
            <a:ext cx="2436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Заполняется приложением путем копирования значения поля первичного ключа при создании или изменении  записи</a:t>
            </a:r>
          </a:p>
        </p:txBody>
      </p:sp>
    </p:spTree>
    <p:extLst>
      <p:ext uri="{BB962C8B-B14F-4D97-AF65-F5344CB8AC3E}">
        <p14:creationId xmlns:p14="http://schemas.microsoft.com/office/powerpoint/2010/main" val="360623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A75DC-E727-30C0-4F64-11FBB9CF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связей между сущностями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704415-EFD1-47D1-1646-A7F0C1CFE0E5}"/>
              </a:ext>
            </a:extLst>
          </p:cNvPr>
          <p:cNvSpPr txBox="1"/>
          <p:nvPr/>
        </p:nvSpPr>
        <p:spPr>
          <a:xfrm>
            <a:off x="3359696" y="1987034"/>
            <a:ext cx="151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Мужчины</a:t>
            </a:r>
          </a:p>
        </p:txBody>
      </p:sp>
      <p:sp>
        <p:nvSpPr>
          <p:cNvPr id="5" name="Выноска со стрелками влево/вправо 5">
            <a:extLst>
              <a:ext uri="{FF2B5EF4-FFF2-40B4-BE49-F238E27FC236}">
                <a16:creationId xmlns:a16="http://schemas.microsoft.com/office/drawing/2014/main" id="{45FD3630-E672-1F66-B4B6-1332BC84355F}"/>
              </a:ext>
            </a:extLst>
          </p:cNvPr>
          <p:cNvSpPr/>
          <p:nvPr/>
        </p:nvSpPr>
        <p:spPr>
          <a:xfrm>
            <a:off x="4871864" y="1955676"/>
            <a:ext cx="2448272" cy="432048"/>
          </a:xfrm>
          <a:prstGeom prst="leftRightArrowCallou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C991C-488B-0327-9D90-C52E67092A1A}"/>
              </a:ext>
            </a:extLst>
          </p:cNvPr>
          <p:cNvSpPr txBox="1"/>
          <p:nvPr/>
        </p:nvSpPr>
        <p:spPr>
          <a:xfrm>
            <a:off x="7320136" y="1955676"/>
            <a:ext cx="151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Женщины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FC3528-30ED-0304-B6F0-5697C77C6B71}"/>
              </a:ext>
            </a:extLst>
          </p:cNvPr>
          <p:cNvSpPr txBox="1"/>
          <p:nvPr/>
        </p:nvSpPr>
        <p:spPr>
          <a:xfrm>
            <a:off x="5663952" y="198703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Брак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BD2BBB-4E94-4030-95F3-B11138DC5926}"/>
              </a:ext>
            </a:extLst>
          </p:cNvPr>
          <p:cNvSpPr txBox="1"/>
          <p:nvPr/>
        </p:nvSpPr>
        <p:spPr>
          <a:xfrm>
            <a:off x="4871864" y="169900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DB27E2-6EEA-8325-B05E-EF755368EB24}"/>
              </a:ext>
            </a:extLst>
          </p:cNvPr>
          <p:cNvSpPr txBox="1"/>
          <p:nvPr/>
        </p:nvSpPr>
        <p:spPr>
          <a:xfrm>
            <a:off x="7032104" y="169900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CFE788-D4F8-BA81-E669-AB72B8D9BD05}"/>
              </a:ext>
            </a:extLst>
          </p:cNvPr>
          <p:cNvSpPr txBox="1"/>
          <p:nvPr/>
        </p:nvSpPr>
        <p:spPr>
          <a:xfrm>
            <a:off x="3359696" y="3117096"/>
            <a:ext cx="151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Мужчины</a:t>
            </a:r>
          </a:p>
        </p:txBody>
      </p:sp>
      <p:sp>
        <p:nvSpPr>
          <p:cNvPr id="11" name="Выноска со стрелками влево/вправо 12">
            <a:extLst>
              <a:ext uri="{FF2B5EF4-FFF2-40B4-BE49-F238E27FC236}">
                <a16:creationId xmlns:a16="http://schemas.microsoft.com/office/drawing/2014/main" id="{53B28E89-DDCF-A5B5-8D1E-EE5F3E3EC991}"/>
              </a:ext>
            </a:extLst>
          </p:cNvPr>
          <p:cNvSpPr/>
          <p:nvPr/>
        </p:nvSpPr>
        <p:spPr>
          <a:xfrm>
            <a:off x="4871864" y="3085738"/>
            <a:ext cx="2448272" cy="432048"/>
          </a:xfrm>
          <a:prstGeom prst="leftRightArrowCallou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5DF3A0-222F-246B-8A2B-29800CE7FA32}"/>
              </a:ext>
            </a:extLst>
          </p:cNvPr>
          <p:cNvSpPr txBox="1"/>
          <p:nvPr/>
        </p:nvSpPr>
        <p:spPr>
          <a:xfrm>
            <a:off x="7320136" y="3085738"/>
            <a:ext cx="151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Женщины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B66851-E0B3-EEE8-7ED0-4369104D78A1}"/>
              </a:ext>
            </a:extLst>
          </p:cNvPr>
          <p:cNvSpPr txBox="1"/>
          <p:nvPr/>
        </p:nvSpPr>
        <p:spPr>
          <a:xfrm>
            <a:off x="5663952" y="311709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Брак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5B337D-714E-DA68-3FEF-5F4FAECB7C04}"/>
              </a:ext>
            </a:extLst>
          </p:cNvPr>
          <p:cNvSpPr txBox="1"/>
          <p:nvPr/>
        </p:nvSpPr>
        <p:spPr>
          <a:xfrm>
            <a:off x="4871864" y="282906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105B4-8F9B-B00B-6FBD-4CEBEA76E443}"/>
              </a:ext>
            </a:extLst>
          </p:cNvPr>
          <p:cNvSpPr txBox="1"/>
          <p:nvPr/>
        </p:nvSpPr>
        <p:spPr>
          <a:xfrm>
            <a:off x="6996100" y="2829064"/>
            <a:ext cx="237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D00DC-3FD3-F6CA-27AC-4C2401510FA2}"/>
              </a:ext>
            </a:extLst>
          </p:cNvPr>
          <p:cNvSpPr txBox="1"/>
          <p:nvPr/>
        </p:nvSpPr>
        <p:spPr>
          <a:xfrm>
            <a:off x="3359696" y="4278516"/>
            <a:ext cx="151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Мужчины</a:t>
            </a:r>
          </a:p>
        </p:txBody>
      </p:sp>
      <p:sp>
        <p:nvSpPr>
          <p:cNvPr id="17" name="Выноска со стрелками влево/вправо 18">
            <a:extLst>
              <a:ext uri="{FF2B5EF4-FFF2-40B4-BE49-F238E27FC236}">
                <a16:creationId xmlns:a16="http://schemas.microsoft.com/office/drawing/2014/main" id="{3726A39E-9DD0-0D5B-B67E-89B4741D28D8}"/>
              </a:ext>
            </a:extLst>
          </p:cNvPr>
          <p:cNvSpPr/>
          <p:nvPr/>
        </p:nvSpPr>
        <p:spPr>
          <a:xfrm>
            <a:off x="4871864" y="4247158"/>
            <a:ext cx="2448272" cy="432048"/>
          </a:xfrm>
          <a:prstGeom prst="leftRightArrowCallou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39439B-0629-8918-1EBF-252528E96460}"/>
              </a:ext>
            </a:extLst>
          </p:cNvPr>
          <p:cNvSpPr txBox="1"/>
          <p:nvPr/>
        </p:nvSpPr>
        <p:spPr>
          <a:xfrm>
            <a:off x="7320136" y="4247158"/>
            <a:ext cx="151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Женщины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AD4B33-14E9-CD3C-1C49-3CA523CDCE0C}"/>
              </a:ext>
            </a:extLst>
          </p:cNvPr>
          <p:cNvSpPr txBox="1"/>
          <p:nvPr/>
        </p:nvSpPr>
        <p:spPr>
          <a:xfrm>
            <a:off x="5663952" y="42785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Брак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30BC11-FA93-4162-B35E-2BE14CE82C79}"/>
              </a:ext>
            </a:extLst>
          </p:cNvPr>
          <p:cNvSpPr txBox="1"/>
          <p:nvPr/>
        </p:nvSpPr>
        <p:spPr>
          <a:xfrm>
            <a:off x="4871864" y="399048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0824FF-8A94-730E-766C-902BB37D904E}"/>
              </a:ext>
            </a:extLst>
          </p:cNvPr>
          <p:cNvSpPr txBox="1"/>
          <p:nvPr/>
        </p:nvSpPr>
        <p:spPr>
          <a:xfrm>
            <a:off x="7032104" y="399048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CBA6F5-E040-29A2-CBF4-A434EDBC2F8F}"/>
              </a:ext>
            </a:extLst>
          </p:cNvPr>
          <p:cNvSpPr txBox="1"/>
          <p:nvPr/>
        </p:nvSpPr>
        <p:spPr>
          <a:xfrm>
            <a:off x="3359696" y="5377220"/>
            <a:ext cx="151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Мужчины</a:t>
            </a:r>
          </a:p>
        </p:txBody>
      </p:sp>
      <p:sp>
        <p:nvSpPr>
          <p:cNvPr id="23" name="Выноска со стрелками влево/вправо 24">
            <a:extLst>
              <a:ext uri="{FF2B5EF4-FFF2-40B4-BE49-F238E27FC236}">
                <a16:creationId xmlns:a16="http://schemas.microsoft.com/office/drawing/2014/main" id="{E5EE5741-8DE2-9B42-0ACE-9D245764E3EA}"/>
              </a:ext>
            </a:extLst>
          </p:cNvPr>
          <p:cNvSpPr/>
          <p:nvPr/>
        </p:nvSpPr>
        <p:spPr>
          <a:xfrm>
            <a:off x="4871864" y="5345862"/>
            <a:ext cx="2448272" cy="432048"/>
          </a:xfrm>
          <a:prstGeom prst="leftRightArrowCallou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AAEB2C-323E-BF8C-A008-D6744F9F1BFE}"/>
              </a:ext>
            </a:extLst>
          </p:cNvPr>
          <p:cNvSpPr txBox="1"/>
          <p:nvPr/>
        </p:nvSpPr>
        <p:spPr>
          <a:xfrm>
            <a:off x="7320136" y="5345862"/>
            <a:ext cx="1512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Женщины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42DFEF-7210-AB22-1FA0-AFD4C5FE949F}"/>
              </a:ext>
            </a:extLst>
          </p:cNvPr>
          <p:cNvSpPr txBox="1"/>
          <p:nvPr/>
        </p:nvSpPr>
        <p:spPr>
          <a:xfrm>
            <a:off x="5663952" y="537722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Брак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3AA1EF-506E-9066-9122-2AC12A112745}"/>
              </a:ext>
            </a:extLst>
          </p:cNvPr>
          <p:cNvSpPr txBox="1"/>
          <p:nvPr/>
        </p:nvSpPr>
        <p:spPr>
          <a:xfrm>
            <a:off x="4871864" y="50891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BFCD73-82AE-9F3A-54F7-1D18ABA46746}"/>
              </a:ext>
            </a:extLst>
          </p:cNvPr>
          <p:cNvSpPr txBox="1"/>
          <p:nvPr/>
        </p:nvSpPr>
        <p:spPr>
          <a:xfrm>
            <a:off x="6996100" y="50891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</a:t>
            </a:r>
          </a:p>
        </p:txBody>
      </p:sp>
    </p:spTree>
    <p:extLst>
      <p:ext uri="{BB962C8B-B14F-4D97-AF65-F5344CB8AC3E}">
        <p14:creationId xmlns:p14="http://schemas.microsoft.com/office/powerpoint/2010/main" val="8819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CD28B7B-2E90-FC63-952B-37FCDE4A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Преподаватель:</a:t>
            </a:r>
            <a:br>
              <a:rPr lang="ru-RU" dirty="0"/>
            </a:br>
            <a:r>
              <a:rPr lang="ru-RU" b="1" dirty="0"/>
              <a:t>Капитонов Даниил Дмитриевич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75F1BD16-100A-7F28-7692-29CDF3917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8649"/>
            <a:ext cx="9601200" cy="4889351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ru-RU" altLang="ru-RU" sz="2000" b="1" dirty="0">
                <a:solidFill>
                  <a:schemeClr val="tx1"/>
                </a:solidFill>
              </a:rPr>
              <a:t>Руководитель направления в Департаменте Информационной безопасности АО «Россельхозбанк»</a:t>
            </a:r>
          </a:p>
          <a:p>
            <a:pPr eaLnBrk="1" hangingPunct="1"/>
            <a:r>
              <a:rPr lang="ru-RU" altLang="ru-RU" sz="2000" b="1" dirty="0">
                <a:solidFill>
                  <a:schemeClr val="tx1"/>
                </a:solidFill>
              </a:rPr>
              <a:t>Член Научно методического комитета Федерации Спортивной и Образовательной Робототехники  (Творческая категория)</a:t>
            </a:r>
          </a:p>
          <a:p>
            <a:pPr eaLnBrk="1" hangingPunct="1"/>
            <a:r>
              <a:rPr lang="ru-RU" altLang="ru-RU" sz="2000" b="1" dirty="0">
                <a:solidFill>
                  <a:schemeClr val="tx1"/>
                </a:solidFill>
              </a:rPr>
              <a:t>Организатор всероссийских соревнований по Робототехнике (РРО) с 2021 года</a:t>
            </a:r>
          </a:p>
          <a:p>
            <a:pPr eaLnBrk="1" hangingPunct="1"/>
            <a:r>
              <a:rPr lang="ru-RU" altLang="ru-RU" sz="2000" b="1" dirty="0">
                <a:solidFill>
                  <a:schemeClr val="tx1"/>
                </a:solidFill>
              </a:rPr>
              <a:t>Судья мировых соревнований по робототехнике (</a:t>
            </a:r>
            <a:r>
              <a:rPr lang="en-US" altLang="ru-RU" sz="2000" b="1" dirty="0">
                <a:solidFill>
                  <a:schemeClr val="tx1"/>
                </a:solidFill>
              </a:rPr>
              <a:t>WRO)</a:t>
            </a:r>
            <a:r>
              <a:rPr lang="ru-RU" altLang="ru-RU" sz="2000" b="1" dirty="0">
                <a:solidFill>
                  <a:schemeClr val="tx1"/>
                </a:solidFill>
              </a:rPr>
              <a:t> 2019, 2021, 2024</a:t>
            </a:r>
          </a:p>
          <a:p>
            <a:pPr eaLnBrk="1" hangingPunct="1"/>
            <a:r>
              <a:rPr lang="ru-RU" altLang="ru-RU" sz="2000" b="1" dirty="0">
                <a:solidFill>
                  <a:schemeClr val="tx1"/>
                </a:solidFill>
              </a:rPr>
              <a:t>Тренер победителей РРО Творческая 2021, 2022</a:t>
            </a:r>
          </a:p>
          <a:p>
            <a:pPr eaLnBrk="1" hangingPunct="1"/>
            <a:r>
              <a:rPr lang="ru-RU" altLang="ru-RU" b="1" dirty="0">
                <a:solidFill>
                  <a:schemeClr val="tx1"/>
                </a:solidFill>
              </a:rPr>
              <a:t>Тренеров призёров ВСОШ по робототехнике 2022, 2023, 2024</a:t>
            </a:r>
            <a:endParaRPr lang="en-US" altLang="ru-RU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ru-RU" altLang="ru-RU" sz="2000" b="1" dirty="0">
                <a:solidFill>
                  <a:schemeClr val="tx1"/>
                </a:solidFill>
              </a:rPr>
              <a:t>Автор 14 научных статей</a:t>
            </a:r>
          </a:p>
          <a:p>
            <a:pPr eaLnBrk="1" hangingPunct="1"/>
            <a:r>
              <a:rPr lang="ru-RU" altLang="ru-RU" sz="2000" b="1" dirty="0">
                <a:solidFill>
                  <a:schemeClr val="tx1"/>
                </a:solidFill>
              </a:rPr>
              <a:t>Ассистент МГТУ им. Н.Э. Баумана, кафедры ИУ-7</a:t>
            </a:r>
          </a:p>
          <a:p>
            <a:pPr eaLnBrk="1" hangingPunct="1"/>
            <a:r>
              <a:rPr lang="ru-RU" altLang="ru-RU" sz="2000" b="1" dirty="0">
                <a:solidFill>
                  <a:schemeClr val="tx1"/>
                </a:solidFill>
              </a:rPr>
              <a:t>Аспирант МГТУ им. Н.Э. Баумана, ИУ-6</a:t>
            </a:r>
          </a:p>
          <a:p>
            <a:pPr eaLnBrk="1" hangingPunct="1"/>
            <a:r>
              <a:rPr lang="ru-RU" altLang="ru-RU" sz="2000" b="1" dirty="0">
                <a:solidFill>
                  <a:schemeClr val="tx1"/>
                </a:solidFill>
              </a:rPr>
              <a:t>Выпускник МГТУ им. Н.Э. Баумана, Бакалавриат ИУ-6 с отличием</a:t>
            </a:r>
          </a:p>
          <a:p>
            <a:pPr eaLnBrk="1" hangingPunct="1"/>
            <a:r>
              <a:rPr lang="ru-RU" altLang="ru-RU" sz="2000" b="1" dirty="0">
                <a:solidFill>
                  <a:schemeClr val="tx1"/>
                </a:solidFill>
              </a:rPr>
              <a:t>Выпускник МГТУ им. Н.Э. Баумана, Магистратура ИУ-6 с отличием</a:t>
            </a:r>
          </a:p>
          <a:p>
            <a:pPr eaLnBrk="1" hangingPunct="1"/>
            <a:r>
              <a:rPr lang="ru-RU" altLang="ru-RU" sz="2000" b="1" dirty="0">
                <a:solidFill>
                  <a:schemeClr val="tx1"/>
                </a:solidFill>
              </a:rPr>
              <a:t>Выпускник </a:t>
            </a:r>
            <a:r>
              <a:rPr lang="en-US" altLang="ru-RU" sz="2000" b="1" dirty="0">
                <a:solidFill>
                  <a:schemeClr val="tx1"/>
                </a:solidFill>
              </a:rPr>
              <a:t>Seoul National Technical University Science and Technology, Computer Science</a:t>
            </a:r>
            <a:endParaRPr lang="ru-RU" altLang="ru-RU" sz="2000" b="1" dirty="0">
              <a:solidFill>
                <a:schemeClr val="tx1"/>
              </a:solidFill>
            </a:endParaRPr>
          </a:p>
          <a:p>
            <a:pPr eaLnBrk="1" hangingPunct="1"/>
            <a:r>
              <a:rPr lang="ru-RU" altLang="ru-RU" b="1" dirty="0">
                <a:solidFill>
                  <a:schemeClr val="tx1"/>
                </a:solidFill>
              </a:rPr>
              <a:t>Тестировщик наборов и аудитор документов компании</a:t>
            </a:r>
            <a:r>
              <a:rPr lang="en-US" altLang="ru-RU" b="1" dirty="0">
                <a:solidFill>
                  <a:schemeClr val="tx1"/>
                </a:solidFill>
              </a:rPr>
              <a:t> </a:t>
            </a:r>
            <a:r>
              <a:rPr lang="ru-RU" altLang="ru-RU" b="1" dirty="0">
                <a:solidFill>
                  <a:schemeClr val="tx1"/>
                </a:solidFill>
              </a:rPr>
              <a:t>ООО «РУБРИК» (Российское </a:t>
            </a:r>
            <a:r>
              <a:rPr lang="ru-RU" altLang="ru-RU" b="1" dirty="0" err="1">
                <a:solidFill>
                  <a:schemeClr val="tx1"/>
                </a:solidFill>
              </a:rPr>
              <a:t>лего</a:t>
            </a:r>
            <a:r>
              <a:rPr lang="ru-RU" altLang="ru-RU" b="1" dirty="0">
                <a:solidFill>
                  <a:schemeClr val="tx1"/>
                </a:solidFill>
              </a:rPr>
              <a:t>)</a:t>
            </a:r>
            <a:endParaRPr lang="ru-RU" altLang="ru-RU" sz="2000" b="1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A2937E-E232-6227-D134-0E117F0B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72E91-E4A3-4549-B7B2-D6847D9EB2D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201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59281-C1FD-F237-8023-525032D8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Реализация связей «много – много»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A0E0A8A-6A87-AFAF-9D45-0BA526F14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71426"/>
              </p:ext>
            </p:extLst>
          </p:nvPr>
        </p:nvGraphicFramePr>
        <p:xfrm>
          <a:off x="9180512" y="4076963"/>
          <a:ext cx="146382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824">
                  <a:extLst>
                    <a:ext uri="{9D8B030D-6E8A-4147-A177-3AD203B41FA5}">
                      <a16:colId xmlns:a16="http://schemas.microsoft.com/office/drawing/2014/main" val="827729435"/>
                    </a:ext>
                  </a:extLst>
                </a:gridCol>
              </a:tblGrid>
              <a:tr h="321146">
                <a:tc>
                  <a:txBody>
                    <a:bodyPr/>
                    <a:lstStyle/>
                    <a:p>
                      <a:r>
                        <a:rPr lang="ru-RU" dirty="0"/>
                        <a:t>Мужчины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12910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959285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204549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44482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973505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31665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647731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6C194BB-19DA-2317-6684-5AE8FAF09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42036"/>
              </p:ext>
            </p:extLst>
          </p:nvPr>
        </p:nvGraphicFramePr>
        <p:xfrm>
          <a:off x="9228348" y="1268651"/>
          <a:ext cx="136815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827729435"/>
                    </a:ext>
                  </a:extLst>
                </a:gridCol>
              </a:tblGrid>
              <a:tr h="321146">
                <a:tc>
                  <a:txBody>
                    <a:bodyPr/>
                    <a:lstStyle/>
                    <a:p>
                      <a:r>
                        <a:rPr lang="ru-RU" dirty="0"/>
                        <a:t>Женщины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212910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959285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204549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44482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973505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31665"/>
                  </a:ext>
                </a:extLst>
              </a:tr>
              <a:tr h="32114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647731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A3FB1E2-75D6-527A-8E4B-E438A8FEC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253552"/>
              </p:ext>
            </p:extLst>
          </p:nvPr>
        </p:nvGraphicFramePr>
        <p:xfrm>
          <a:off x="4907868" y="1765920"/>
          <a:ext cx="2376264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422284219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779421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Семья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Член семьи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42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Семья1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04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Семья1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87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Семья1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Семья1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475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Семья1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7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6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Семья2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41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513131"/>
                  </a:ext>
                </a:extLst>
              </a:tr>
            </a:tbl>
          </a:graphicData>
        </a:graphic>
      </p:graphicFrame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924D931-376E-5BAE-AA92-D15CB660E78D}"/>
              </a:ext>
            </a:extLst>
          </p:cNvPr>
          <p:cNvCxnSpPr/>
          <p:nvPr/>
        </p:nvCxnSpPr>
        <p:spPr>
          <a:xfrm flipV="1">
            <a:off x="7284132" y="1772707"/>
            <a:ext cx="1944216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E78D172-835A-20D0-8320-99ACB8148344}"/>
              </a:ext>
            </a:extLst>
          </p:cNvPr>
          <p:cNvCxnSpPr/>
          <p:nvPr/>
        </p:nvCxnSpPr>
        <p:spPr>
          <a:xfrm flipV="1">
            <a:off x="7284132" y="2852827"/>
            <a:ext cx="1944216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24C1A91-4B7C-10BE-6CA8-B488649316E7}"/>
              </a:ext>
            </a:extLst>
          </p:cNvPr>
          <p:cNvCxnSpPr/>
          <p:nvPr/>
        </p:nvCxnSpPr>
        <p:spPr>
          <a:xfrm>
            <a:off x="7284132" y="3644915"/>
            <a:ext cx="1944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FC7B3AAD-BB7C-AF13-2D5F-72CB93C359D9}"/>
              </a:ext>
            </a:extLst>
          </p:cNvPr>
          <p:cNvCxnSpPr/>
          <p:nvPr/>
        </p:nvCxnSpPr>
        <p:spPr>
          <a:xfrm>
            <a:off x="7284132" y="4004955"/>
            <a:ext cx="1944216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0EEB33A-83E4-F5AF-1C7E-EE68ED70EC61}"/>
              </a:ext>
            </a:extLst>
          </p:cNvPr>
          <p:cNvCxnSpPr>
            <a:endCxn id="4" idx="1"/>
          </p:cNvCxnSpPr>
          <p:nvPr/>
        </p:nvCxnSpPr>
        <p:spPr>
          <a:xfrm>
            <a:off x="7284132" y="4364995"/>
            <a:ext cx="1896380" cy="99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8029032-67A1-4C72-776A-4CE3600B537E}"/>
              </a:ext>
            </a:extLst>
          </p:cNvPr>
          <p:cNvCxnSpPr/>
          <p:nvPr/>
        </p:nvCxnSpPr>
        <p:spPr>
          <a:xfrm>
            <a:off x="7284132" y="4725035"/>
            <a:ext cx="1896380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C1D0A7-2E46-725A-4A2B-1A1E7FCE8033}"/>
              </a:ext>
            </a:extLst>
          </p:cNvPr>
          <p:cNvSpPr txBox="1"/>
          <p:nvPr/>
        </p:nvSpPr>
        <p:spPr>
          <a:xfrm>
            <a:off x="3095396" y="3561474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Список семьи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B5D8F77-BB1A-0849-8183-D2BE858E9CE1}"/>
              </a:ext>
            </a:extLst>
          </p:cNvPr>
          <p:cNvCxnSpPr/>
          <p:nvPr/>
        </p:nvCxnSpPr>
        <p:spPr>
          <a:xfrm flipV="1">
            <a:off x="7284132" y="3284875"/>
            <a:ext cx="1944216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055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2840D-5009-BA27-66AA-7B08B1F9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Достижения реляционной алгебры</a:t>
            </a:r>
            <a:br>
              <a:rPr lang="ru-RU" dirty="0"/>
            </a:b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D5727AD-853B-ECBD-D2C2-5EEA63B8A463}"/>
              </a:ext>
            </a:extLst>
          </p:cNvPr>
          <p:cNvSpPr txBox="1">
            <a:spLocks/>
          </p:cNvSpPr>
          <p:nvPr/>
        </p:nvSpPr>
        <p:spPr>
          <a:xfrm>
            <a:off x="3585658" y="3870458"/>
            <a:ext cx="5493212" cy="4588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Соответствие терминов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C830B59-40D3-06EF-28FD-17C1633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8972" y="1418542"/>
            <a:ext cx="7674056" cy="1902666"/>
          </a:xfrm>
        </p:spPr>
        <p:txBody>
          <a:bodyPr>
            <a:normAutofit fontScale="25000" lnSpcReduction="20000"/>
          </a:bodyPr>
          <a:lstStyle/>
          <a:p>
            <a:pPr>
              <a:spcBef>
                <a:spcPts val="1200"/>
              </a:spcBef>
            </a:pPr>
            <a:r>
              <a:rPr lang="ru-RU" sz="9600" dirty="0"/>
              <a:t>Доказательство возможности представления любой структуры данных при помощи реляционной модели</a:t>
            </a:r>
          </a:p>
          <a:p>
            <a:pPr>
              <a:spcBef>
                <a:spcPts val="1200"/>
              </a:spcBef>
            </a:pPr>
            <a:r>
              <a:rPr lang="ru-RU" sz="9600" dirty="0"/>
              <a:t>Принципы создания реляционных СУБД</a:t>
            </a:r>
          </a:p>
          <a:p>
            <a:pPr>
              <a:spcBef>
                <a:spcPts val="1200"/>
              </a:spcBef>
            </a:pPr>
            <a:r>
              <a:rPr lang="ru-RU" sz="9600" dirty="0"/>
              <a:t>Разработка языка </a:t>
            </a:r>
            <a:r>
              <a:rPr lang="en-US" sz="9600" dirty="0"/>
              <a:t>SQL</a:t>
            </a:r>
          </a:p>
          <a:p>
            <a:endParaRPr lang="en-US" dirty="0"/>
          </a:p>
        </p:txBody>
      </p:sp>
      <p:graphicFrame>
        <p:nvGraphicFramePr>
          <p:cNvPr id="6" name="Объект 3">
            <a:extLst>
              <a:ext uri="{FF2B5EF4-FFF2-40B4-BE49-F238E27FC236}">
                <a16:creationId xmlns:a16="http://schemas.microsoft.com/office/drawing/2014/main" id="{BFECE44A-2B08-2335-31AC-614D23DF15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923255"/>
              </p:ext>
            </p:extLst>
          </p:nvPr>
        </p:nvGraphicFramePr>
        <p:xfrm>
          <a:off x="3297989" y="4689360"/>
          <a:ext cx="5596021" cy="1767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052">
                  <a:extLst>
                    <a:ext uri="{9D8B030D-6E8A-4147-A177-3AD203B41FA5}">
                      <a16:colId xmlns:a16="http://schemas.microsoft.com/office/drawing/2014/main" val="3453918330"/>
                    </a:ext>
                  </a:extLst>
                </a:gridCol>
                <a:gridCol w="1938052">
                  <a:extLst>
                    <a:ext uri="{9D8B030D-6E8A-4147-A177-3AD203B41FA5}">
                      <a16:colId xmlns:a16="http://schemas.microsoft.com/office/drawing/2014/main" val="2026366253"/>
                    </a:ext>
                  </a:extLst>
                </a:gridCol>
                <a:gridCol w="1719917">
                  <a:extLst>
                    <a:ext uri="{9D8B030D-6E8A-4147-A177-3AD203B41FA5}">
                      <a16:colId xmlns:a16="http://schemas.microsoft.com/office/drawing/2014/main" val="4112002750"/>
                    </a:ext>
                  </a:extLst>
                </a:gridCol>
              </a:tblGrid>
              <a:tr h="706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Реляционная алгебра</a:t>
                      </a:r>
                      <a:endParaRPr lang="ru-RU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B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База данных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(СУБД)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2B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EXCEL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B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433069"/>
                  </a:ext>
                </a:extLst>
              </a:tr>
              <a:tr h="3534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Отношение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Таблица</a:t>
                      </a: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Таблица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15171999"/>
                  </a:ext>
                </a:extLst>
              </a:tr>
              <a:tr h="3534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Кортеж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Запись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Строка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388329"/>
                  </a:ext>
                </a:extLst>
              </a:tr>
              <a:tr h="3534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Атрибут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</a:rPr>
                        <a:t>Поле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Столбец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4527084"/>
                  </a:ext>
                </a:extLst>
              </a:tr>
            </a:tbl>
          </a:graphicData>
        </a:graphic>
      </p:graphicFrame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202B6C6-E6DE-ECC2-C4E7-6A8EE173C6F7}"/>
              </a:ext>
            </a:extLst>
          </p:cNvPr>
          <p:cNvCxnSpPr/>
          <p:nvPr/>
        </p:nvCxnSpPr>
        <p:spPr>
          <a:xfrm>
            <a:off x="2375425" y="3537232"/>
            <a:ext cx="745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619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065F6-39E4-E531-6E06-12CBB1D2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Холивары</a:t>
            </a:r>
            <a:r>
              <a:rPr lang="ru-RU" dirty="0"/>
              <a:t> связанные с БД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25EC908-FFCF-483F-48F6-FB8517FBC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24871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6552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4E776-B8B1-12D8-8CCF-9819303C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Нормализация базы данных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FE28001-6430-831B-AD29-D7372B251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7059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3134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7ADEF-5793-50BF-F6AE-68756326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F8F921-8022-C6D7-814D-28F5AE643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826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567B3-95B7-B5C2-EA1C-B4B0F576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Информационная система,  что это?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824C3A8-3594-5CAC-6B3D-7468955F06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880140"/>
              </p:ext>
            </p:extLst>
          </p:nvPr>
        </p:nvGraphicFramePr>
        <p:xfrm>
          <a:off x="1371600" y="2285999"/>
          <a:ext cx="9601200" cy="4325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832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21378-A74C-C689-4B96-8AB549A4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данных,  что это?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6545B81-D04E-6FC4-8428-A77DE983D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349395"/>
              </p:ext>
            </p:extLst>
          </p:nvPr>
        </p:nvGraphicFramePr>
        <p:xfrm>
          <a:off x="1371600" y="2285999"/>
          <a:ext cx="9601200" cy="4440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116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8B869-6864-EAD5-25CC-16123850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Концепции баз данных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42057A2-C9A5-E927-CDE5-736D1309A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87220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363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F2B29-59F0-E4BE-9FCF-87EF0A54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Что</a:t>
            </a:r>
            <a:r>
              <a:rPr lang="ru-RU" sz="4400" spc="-10" dirty="0"/>
              <a:t> </a:t>
            </a:r>
            <a:r>
              <a:rPr lang="ru-RU" sz="4400" dirty="0"/>
              <a:t>есть</a:t>
            </a:r>
            <a:r>
              <a:rPr lang="ru-RU" sz="4400" spc="5" dirty="0"/>
              <a:t> </a:t>
            </a:r>
            <a:r>
              <a:rPr lang="ru-RU" sz="4400" dirty="0"/>
              <a:t>база</a:t>
            </a:r>
            <a:r>
              <a:rPr lang="ru-RU" sz="4400" spc="-25" dirty="0"/>
              <a:t> </a:t>
            </a:r>
            <a:r>
              <a:rPr lang="ru-RU" sz="4400" dirty="0"/>
              <a:t>данных</a:t>
            </a:r>
            <a:r>
              <a:rPr lang="ru-RU" sz="4400" spc="-30" dirty="0"/>
              <a:t> </a:t>
            </a:r>
            <a:r>
              <a:rPr lang="ru-RU" sz="4400" spc="-10" dirty="0"/>
              <a:t>(БД)?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740AD2F-9FE5-F734-DB51-85032B4CD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164977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754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1C372-52D3-B498-3AD8-D119037B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Что</a:t>
            </a:r>
            <a:r>
              <a:rPr lang="ru-RU" sz="4400" spc="10" dirty="0"/>
              <a:t> </a:t>
            </a:r>
            <a:r>
              <a:rPr lang="ru-RU" sz="4400" dirty="0"/>
              <a:t>есть</a:t>
            </a:r>
            <a:r>
              <a:rPr lang="ru-RU" sz="4400" spc="5" dirty="0"/>
              <a:t> </a:t>
            </a:r>
            <a:r>
              <a:rPr lang="ru-RU" sz="4400" spc="-30" dirty="0"/>
              <a:t>СУБД?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B1F0DB3-42F3-5175-33D7-5A3F715935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31750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267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EA69E-4837-E21B-FC4D-0E0D8986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Times New Roman"/>
                <a:cs typeface="Times New Roman"/>
              </a:rPr>
              <a:t>Ключевые</a:t>
            </a:r>
            <a:r>
              <a:rPr lang="ru-RU" sz="4400" spc="-114" dirty="0">
                <a:latin typeface="Times New Roman"/>
                <a:cs typeface="Times New Roman"/>
              </a:rPr>
              <a:t> </a:t>
            </a:r>
            <a:r>
              <a:rPr lang="ru-RU" sz="4400" dirty="0">
                <a:latin typeface="Times New Roman"/>
                <a:cs typeface="Times New Roman"/>
              </a:rPr>
              <a:t>требования</a:t>
            </a:r>
            <a:r>
              <a:rPr lang="ru-RU" sz="4400" spc="-130" dirty="0">
                <a:latin typeface="Times New Roman"/>
                <a:cs typeface="Times New Roman"/>
              </a:rPr>
              <a:t> </a:t>
            </a:r>
            <a:r>
              <a:rPr lang="ru-RU" sz="4400" dirty="0">
                <a:latin typeface="Times New Roman"/>
                <a:cs typeface="Times New Roman"/>
              </a:rPr>
              <a:t>к</a:t>
            </a:r>
            <a:r>
              <a:rPr lang="ru-RU" sz="4400" spc="-85" dirty="0">
                <a:latin typeface="Times New Roman"/>
                <a:cs typeface="Times New Roman"/>
              </a:rPr>
              <a:t> </a:t>
            </a:r>
            <a:r>
              <a:rPr lang="ru-RU" sz="4400" spc="-20" dirty="0">
                <a:latin typeface="Times New Roman"/>
                <a:cs typeface="Times New Roman"/>
              </a:rPr>
              <a:t>СУБД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83CA08F-BEA4-1FC1-A977-2AF799EC9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81983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610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686FB-5534-9F31-CC0F-6D802D46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Иерархическая модель данных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5AE4D2D-CD6F-C8BC-5019-2071DF74D4BE}"/>
              </a:ext>
            </a:extLst>
          </p:cNvPr>
          <p:cNvSpPr/>
          <p:nvPr/>
        </p:nvSpPr>
        <p:spPr>
          <a:xfrm>
            <a:off x="3369766" y="1781833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FB9FC69-4173-DF86-E687-5493DE5A7075}"/>
              </a:ext>
            </a:extLst>
          </p:cNvPr>
          <p:cNvSpPr/>
          <p:nvPr/>
        </p:nvSpPr>
        <p:spPr>
          <a:xfrm>
            <a:off x="3369766" y="2852936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8360E06-EAC4-7EA9-302F-6463370E4B82}"/>
              </a:ext>
            </a:extLst>
          </p:cNvPr>
          <p:cNvSpPr/>
          <p:nvPr/>
        </p:nvSpPr>
        <p:spPr>
          <a:xfrm>
            <a:off x="5298582" y="2858653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3FE4FED-E43E-6AE9-B1B5-6BAE53C47E32}"/>
              </a:ext>
            </a:extLst>
          </p:cNvPr>
          <p:cNvSpPr/>
          <p:nvPr/>
        </p:nvSpPr>
        <p:spPr>
          <a:xfrm>
            <a:off x="7208327" y="2852936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07F44DB-26A8-CEF3-B1E8-D8B3925C5950}"/>
              </a:ext>
            </a:extLst>
          </p:cNvPr>
          <p:cNvSpPr/>
          <p:nvPr/>
        </p:nvSpPr>
        <p:spPr>
          <a:xfrm>
            <a:off x="3364588" y="3924039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277C26E-661F-5383-9D94-1609FE54409F}"/>
              </a:ext>
            </a:extLst>
          </p:cNvPr>
          <p:cNvSpPr/>
          <p:nvPr/>
        </p:nvSpPr>
        <p:spPr>
          <a:xfrm>
            <a:off x="7208327" y="3924039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9F39245-3C61-91B4-454C-9FF0A826414F}"/>
              </a:ext>
            </a:extLst>
          </p:cNvPr>
          <p:cNvSpPr/>
          <p:nvPr/>
        </p:nvSpPr>
        <p:spPr>
          <a:xfrm>
            <a:off x="3364588" y="4995142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D0D91D2-8F21-29CA-94E9-8713C1697055}"/>
              </a:ext>
            </a:extLst>
          </p:cNvPr>
          <p:cNvSpPr/>
          <p:nvPr/>
        </p:nvSpPr>
        <p:spPr>
          <a:xfrm>
            <a:off x="5295993" y="4997729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145C2AA-C30C-5B05-19B4-AAC351A9DBAC}"/>
              </a:ext>
            </a:extLst>
          </p:cNvPr>
          <p:cNvSpPr/>
          <p:nvPr/>
        </p:nvSpPr>
        <p:spPr>
          <a:xfrm>
            <a:off x="7208327" y="4995142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41AE3D2-3D6F-0184-7896-425B9C76CEA7}"/>
              </a:ext>
            </a:extLst>
          </p:cNvPr>
          <p:cNvSpPr/>
          <p:nvPr/>
        </p:nvSpPr>
        <p:spPr>
          <a:xfrm>
            <a:off x="7208327" y="6055722"/>
            <a:ext cx="16561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410A77C-E45C-5D93-9AE3-9883AA6057E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197858" y="2357897"/>
            <a:ext cx="0" cy="4950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8B3A8D77-D50A-5EA1-278B-B2E242EA97C3}"/>
              </a:ext>
            </a:extLst>
          </p:cNvPr>
          <p:cNvCxnSpPr/>
          <p:nvPr/>
        </p:nvCxnSpPr>
        <p:spPr>
          <a:xfrm>
            <a:off x="4192680" y="4500103"/>
            <a:ext cx="0" cy="4950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CB6B926F-2D34-2C06-4ABC-D012AC058932}"/>
              </a:ext>
            </a:extLst>
          </p:cNvPr>
          <p:cNvCxnSpPr/>
          <p:nvPr/>
        </p:nvCxnSpPr>
        <p:spPr>
          <a:xfrm>
            <a:off x="4192680" y="3429000"/>
            <a:ext cx="0" cy="4950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849D06D-D264-1A6A-FEA6-CB39276BDE48}"/>
              </a:ext>
            </a:extLst>
          </p:cNvPr>
          <p:cNvCxnSpPr>
            <a:stCxn id="4" idx="2"/>
          </p:cNvCxnSpPr>
          <p:nvPr/>
        </p:nvCxnSpPr>
        <p:spPr>
          <a:xfrm>
            <a:off x="4197858" y="2357897"/>
            <a:ext cx="1926227" cy="4950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BAC024A-1BA0-5349-8876-A144A19B151D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4197858" y="2357897"/>
            <a:ext cx="3838561" cy="4950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0CFA007C-FCC9-5EB7-756E-515F633E8E39}"/>
              </a:ext>
            </a:extLst>
          </p:cNvPr>
          <p:cNvCxnSpPr>
            <a:stCxn id="6" idx="2"/>
          </p:cNvCxnSpPr>
          <p:nvPr/>
        </p:nvCxnSpPr>
        <p:spPr>
          <a:xfrm>
            <a:off x="6126674" y="3434717"/>
            <a:ext cx="1909745" cy="4893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1A903657-5102-92DE-5779-BCB02A0FEEBE}"/>
              </a:ext>
            </a:extLst>
          </p:cNvPr>
          <p:cNvCxnSpPr>
            <a:stCxn id="8" idx="2"/>
          </p:cNvCxnSpPr>
          <p:nvPr/>
        </p:nvCxnSpPr>
        <p:spPr>
          <a:xfrm>
            <a:off x="4192680" y="4500103"/>
            <a:ext cx="1921446" cy="4950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9DF56B8E-D1F6-E37D-FF39-E3E064C232FF}"/>
              </a:ext>
            </a:extLst>
          </p:cNvPr>
          <p:cNvCxnSpPr>
            <a:stCxn id="8" idx="2"/>
          </p:cNvCxnSpPr>
          <p:nvPr/>
        </p:nvCxnSpPr>
        <p:spPr>
          <a:xfrm>
            <a:off x="4192680" y="4500103"/>
            <a:ext cx="3853684" cy="4950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BF5E59B-232C-2504-8D5B-767B35EE9D9A}"/>
              </a:ext>
            </a:extLst>
          </p:cNvPr>
          <p:cNvCxnSpPr/>
          <p:nvPr/>
        </p:nvCxnSpPr>
        <p:spPr>
          <a:xfrm>
            <a:off x="8034711" y="5571206"/>
            <a:ext cx="0" cy="4950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A55846-675A-DB99-DA13-54384EF4FEEB}"/>
              </a:ext>
            </a:extLst>
          </p:cNvPr>
          <p:cNvSpPr txBox="1"/>
          <p:nvPr/>
        </p:nvSpPr>
        <p:spPr>
          <a:xfrm>
            <a:off x="3927222" y="184468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/>
              <a:t>Вуз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9044C3-F117-0A61-5D66-6699691BB892}"/>
              </a:ext>
            </a:extLst>
          </p:cNvPr>
          <p:cNvSpPr txBox="1"/>
          <p:nvPr/>
        </p:nvSpPr>
        <p:spPr>
          <a:xfrm>
            <a:off x="3510440" y="2955114"/>
            <a:ext cx="136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Факультеты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E9770A-5F96-8010-FDAF-DDEDE40C3FDF}"/>
              </a:ext>
            </a:extLst>
          </p:cNvPr>
          <p:cNvSpPr txBox="1"/>
          <p:nvPr/>
        </p:nvSpPr>
        <p:spPr>
          <a:xfrm>
            <a:off x="7310900" y="293967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/>
              <a:t>Бухгалтерия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865AE9-1E4A-048F-D09D-293CCC9AE72A}"/>
              </a:ext>
            </a:extLst>
          </p:cNvPr>
          <p:cNvSpPr txBox="1"/>
          <p:nvPr/>
        </p:nvSpPr>
        <p:spPr>
          <a:xfrm>
            <a:off x="7342767" y="4027405"/>
            <a:ext cx="13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/>
              <a:t>Сотрудники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E98ACB-D957-7E95-D324-BA10D6968562}"/>
              </a:ext>
            </a:extLst>
          </p:cNvPr>
          <p:cNvSpPr txBox="1"/>
          <p:nvPr/>
        </p:nvSpPr>
        <p:spPr>
          <a:xfrm>
            <a:off x="7468274" y="6122537"/>
            <a:ext cx="113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/>
              <a:t>Студенты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05426A-59E2-504A-8765-A44F96118024}"/>
              </a:ext>
            </a:extLst>
          </p:cNvPr>
          <p:cNvSpPr txBox="1"/>
          <p:nvPr/>
        </p:nvSpPr>
        <p:spPr>
          <a:xfrm>
            <a:off x="7586743" y="5076167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/>
              <a:t>Группы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0BC64D-AEE4-B776-045C-FBFEA53AB8D3}"/>
              </a:ext>
            </a:extLst>
          </p:cNvPr>
          <p:cNvSpPr txBox="1"/>
          <p:nvPr/>
        </p:nvSpPr>
        <p:spPr>
          <a:xfrm>
            <a:off x="3635474" y="402082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/>
              <a:t>Кафедры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58D009-AFFC-651E-2F9D-664BD7A68C4B}"/>
              </a:ext>
            </a:extLst>
          </p:cNvPr>
          <p:cNvSpPr txBox="1"/>
          <p:nvPr/>
        </p:nvSpPr>
        <p:spPr>
          <a:xfrm>
            <a:off x="3333266" y="5098508"/>
            <a:ext cx="174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/>
              <a:t>Преподаватели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618C33-C39A-462F-2688-93F8BEDB22AD}"/>
              </a:ext>
            </a:extLst>
          </p:cNvPr>
          <p:cNvSpPr txBox="1"/>
          <p:nvPr/>
        </p:nvSpPr>
        <p:spPr>
          <a:xfrm>
            <a:off x="5381459" y="5098508"/>
            <a:ext cx="148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/>
              <a:t>Дисциплины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C220F7-2570-90B7-2DA4-DF50610B702A}"/>
              </a:ext>
            </a:extLst>
          </p:cNvPr>
          <p:cNvSpPr txBox="1"/>
          <p:nvPr/>
        </p:nvSpPr>
        <p:spPr>
          <a:xfrm>
            <a:off x="5628843" y="292051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dirty="0"/>
              <a:t>Службы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E49ADF-1E5B-5CF5-9506-7BA3BFEEA1DC}"/>
              </a:ext>
            </a:extLst>
          </p:cNvPr>
          <p:cNvSpPr txBox="1"/>
          <p:nvPr/>
        </p:nvSpPr>
        <p:spPr>
          <a:xfrm>
            <a:off x="3364588" y="5709293"/>
            <a:ext cx="252575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Примеры:</a:t>
            </a:r>
          </a:p>
          <a:p>
            <a:pPr marL="285750" indent="-285750">
              <a:buFontTx/>
              <a:buChar char="-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Файловая система</a:t>
            </a:r>
          </a:p>
          <a:p>
            <a:pPr marL="285750" indent="-285750">
              <a:buFontTx/>
              <a:buChar char="-"/>
            </a:pPr>
            <a:r>
              <a:rPr lang="ru-RU" sz="2000" dirty="0">
                <a:solidFill>
                  <a:schemeClr val="tx2">
                    <a:lumMod val="75000"/>
                  </a:schemeClr>
                </a:solidFill>
              </a:rPr>
              <a:t>Реестр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Windows</a:t>
            </a:r>
            <a:endParaRPr lang="ru-RU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A30931-AB02-CDCF-F874-A3CB8CE6378D}"/>
              </a:ext>
            </a:extLst>
          </p:cNvPr>
          <p:cNvSpPr txBox="1"/>
          <p:nvPr/>
        </p:nvSpPr>
        <p:spPr>
          <a:xfrm>
            <a:off x="5582708" y="1356209"/>
            <a:ext cx="172819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Наименование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2F5624-C449-18E3-B366-BB4281E1D035}"/>
              </a:ext>
            </a:extLst>
          </p:cNvPr>
          <p:cNvSpPr txBox="1"/>
          <p:nvPr/>
        </p:nvSpPr>
        <p:spPr>
          <a:xfrm>
            <a:off x="6610202" y="1657600"/>
            <a:ext cx="103960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Адрес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CD53E6-FE19-6C2B-1E48-B837B6F650AD}"/>
              </a:ext>
            </a:extLst>
          </p:cNvPr>
          <p:cNvSpPr txBox="1"/>
          <p:nvPr/>
        </p:nvSpPr>
        <p:spPr>
          <a:xfrm>
            <a:off x="7084813" y="1986144"/>
            <a:ext cx="112999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ИНН</a:t>
            </a:r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6759F6F8-9009-CD92-1EAB-E4BA78ED6FAB}"/>
              </a:ext>
            </a:extLst>
          </p:cNvPr>
          <p:cNvCxnSpPr>
            <a:endCxn id="34" idx="1"/>
          </p:cNvCxnSpPr>
          <p:nvPr/>
        </p:nvCxnSpPr>
        <p:spPr>
          <a:xfrm flipV="1">
            <a:off x="5025950" y="1540875"/>
            <a:ext cx="556758" cy="537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A16D6E9-E3DF-7F5E-9D24-D3F3874D19B3}"/>
              </a:ext>
            </a:extLst>
          </p:cNvPr>
          <p:cNvCxnSpPr>
            <a:stCxn id="4" idx="3"/>
            <a:endCxn id="35" idx="1"/>
          </p:cNvCxnSpPr>
          <p:nvPr/>
        </p:nvCxnSpPr>
        <p:spPr>
          <a:xfrm flipV="1">
            <a:off x="5025950" y="1842266"/>
            <a:ext cx="1584252" cy="22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70F5D1-2825-B4E1-22A4-E5FFB6A73EF8}"/>
              </a:ext>
            </a:extLst>
          </p:cNvPr>
          <p:cNvCxnSpPr>
            <a:endCxn id="36" idx="1"/>
          </p:cNvCxnSpPr>
          <p:nvPr/>
        </p:nvCxnSpPr>
        <p:spPr>
          <a:xfrm>
            <a:off x="5025950" y="2078615"/>
            <a:ext cx="2058863" cy="9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85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{DD6CFE2E-E8BA-8D43-A101-16482B73665A}tf10001072</Template>
  <TotalTime>88</TotalTime>
  <Words>1050</Words>
  <Application>Microsoft Macintosh PowerPoint</Application>
  <PresentationFormat>Широкоэкранный</PresentationFormat>
  <Paragraphs>192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7" baseType="lpstr">
      <vt:lpstr>Franklin Gothic Book</vt:lpstr>
      <vt:lpstr>Times New Roman</vt:lpstr>
      <vt:lpstr>Уголки</vt:lpstr>
      <vt:lpstr>Базы данных Лекция 1</vt:lpstr>
      <vt:lpstr>Преподаватель: Капитонов Даниил Дмитриевич</vt:lpstr>
      <vt:lpstr>Информационная система,  что это?</vt:lpstr>
      <vt:lpstr>База данных,  что это?</vt:lpstr>
      <vt:lpstr>Концепции баз данных</vt:lpstr>
      <vt:lpstr>Что есть база данных (БД)?</vt:lpstr>
      <vt:lpstr>Что есть СУБД?</vt:lpstr>
      <vt:lpstr>Ключевые требования к СУБД</vt:lpstr>
      <vt:lpstr>Иерархическая модель данных</vt:lpstr>
      <vt:lpstr>Сетевая модель  данных</vt:lpstr>
      <vt:lpstr>Сетевая модель данных</vt:lpstr>
      <vt:lpstr>Реляционная модель данных</vt:lpstr>
      <vt:lpstr>Связи между таблицами</vt:lpstr>
      <vt:lpstr>Реляционная модель данных</vt:lpstr>
      <vt:lpstr>Таблица в реляционной модели</vt:lpstr>
      <vt:lpstr>Связи между таблицами</vt:lpstr>
      <vt:lpstr>Правильные связи в правильной базе данных</vt:lpstr>
      <vt:lpstr>Заполнение ключевых полей</vt:lpstr>
      <vt:lpstr>Типы связей между сущностями</vt:lpstr>
      <vt:lpstr>Реализация связей «много – много»</vt:lpstr>
      <vt:lpstr>Достижения реляционной алгебры </vt:lpstr>
      <vt:lpstr>Холивары связанные с БД</vt:lpstr>
      <vt:lpstr>Нормализация базы данных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Лекция 1</dc:title>
  <dc:creator>Даниил Капитонов</dc:creator>
  <cp:lastModifiedBy>Даниил Капитонов</cp:lastModifiedBy>
  <cp:revision>9</cp:revision>
  <dcterms:created xsi:type="dcterms:W3CDTF">2025-02-14T13:33:10Z</dcterms:created>
  <dcterms:modified xsi:type="dcterms:W3CDTF">2025-02-14T17:19:49Z</dcterms:modified>
</cp:coreProperties>
</file>