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8" r:id="rId10"/>
    <p:sldId id="285" r:id="rId11"/>
    <p:sldId id="286" r:id="rId12"/>
    <p:sldId id="287" r:id="rId13"/>
    <p:sldId id="289" r:id="rId14"/>
    <p:sldId id="29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94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A59F29-A706-9344-9733-DFA484026B21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ru-RU"/>
        </a:p>
      </dgm:t>
    </dgm:pt>
    <dgm:pt modelId="{8AE3BC63-8456-CA48-BD5D-8A13B877FF96}">
      <dgm:prSet/>
      <dgm:spPr/>
      <dgm:t>
        <a:bodyPr/>
        <a:lstStyle/>
        <a:p>
          <a:r>
            <a:rPr lang="ru-RU" b="1" baseline="0"/>
            <a:t>Информационная система </a:t>
          </a:r>
          <a:r>
            <a:rPr lang="ru-RU" baseline="0"/>
            <a:t>— система, предназначенная для хранения, поиска и обработки информации, и соответствующие организационные ресурсы (человеческие, технические, финансовые и т. д.), которые обеспечивают сбор, обработку и распространение информации</a:t>
          </a:r>
          <a:endParaRPr lang="ru-RU"/>
        </a:p>
      </dgm:t>
    </dgm:pt>
    <dgm:pt modelId="{3F4F41EF-80FA-6542-9AA5-A5718A4CEC17}" type="parTrans" cxnId="{9F73E271-6C41-9542-81CE-C6BFA045079F}">
      <dgm:prSet/>
      <dgm:spPr/>
      <dgm:t>
        <a:bodyPr/>
        <a:lstStyle/>
        <a:p>
          <a:endParaRPr lang="ru-RU"/>
        </a:p>
      </dgm:t>
    </dgm:pt>
    <dgm:pt modelId="{E179FD50-2A64-E941-99B2-4B4A7A8E541A}" type="sibTrans" cxnId="{9F73E271-6C41-9542-81CE-C6BFA045079F}">
      <dgm:prSet/>
      <dgm:spPr/>
      <dgm:t>
        <a:bodyPr/>
        <a:lstStyle/>
        <a:p>
          <a:endParaRPr lang="ru-RU"/>
        </a:p>
      </dgm:t>
    </dgm:pt>
    <dgm:pt modelId="{D8369A5A-6AEA-7740-A157-73F5AA6FA077}">
      <dgm:prSet/>
      <dgm:spPr/>
      <dgm:t>
        <a:bodyPr/>
        <a:lstStyle/>
        <a:p>
          <a:r>
            <a:rPr lang="ru-RU" i="1" baseline="0"/>
            <a:t>ISO/IEC 2382-1:1993</a:t>
          </a:r>
          <a:endParaRPr lang="ru-RU"/>
        </a:p>
      </dgm:t>
    </dgm:pt>
    <dgm:pt modelId="{A1ECA4E7-E28A-E541-8B2A-0FC84C1A412D}" type="parTrans" cxnId="{E238ACD7-A7AD-8849-B8C8-6C85A334267A}">
      <dgm:prSet/>
      <dgm:spPr/>
      <dgm:t>
        <a:bodyPr/>
        <a:lstStyle/>
        <a:p>
          <a:endParaRPr lang="ru-RU"/>
        </a:p>
      </dgm:t>
    </dgm:pt>
    <dgm:pt modelId="{93DE4E8A-38C5-3042-BB83-DA940BF4D885}" type="sibTrans" cxnId="{E238ACD7-A7AD-8849-B8C8-6C85A334267A}">
      <dgm:prSet/>
      <dgm:spPr/>
      <dgm:t>
        <a:bodyPr/>
        <a:lstStyle/>
        <a:p>
          <a:endParaRPr lang="ru-RU"/>
        </a:p>
      </dgm:t>
    </dgm:pt>
    <dgm:pt modelId="{D4C75FA6-3A36-5846-B126-9F620F13B226}">
      <dgm:prSet/>
      <dgm:spPr/>
      <dgm:t>
        <a:bodyPr/>
        <a:lstStyle/>
        <a:p>
          <a:r>
            <a:rPr lang="ru-RU" b="1" baseline="0"/>
            <a:t>Информационная система </a:t>
          </a:r>
          <a:r>
            <a:rPr lang="ru-RU" baseline="0"/>
            <a:t> — совокупность содержащейся в базах данных информации и обеспечивающих её обработку информационных технологий и технических средств.</a:t>
          </a:r>
          <a:endParaRPr lang="ru-RU"/>
        </a:p>
      </dgm:t>
    </dgm:pt>
    <dgm:pt modelId="{27912DF6-3798-DF4F-BB7B-7E30D1ADC962}" type="parTrans" cxnId="{727785FB-364A-4042-BCCB-A3DCDD9CE69A}">
      <dgm:prSet/>
      <dgm:spPr/>
      <dgm:t>
        <a:bodyPr/>
        <a:lstStyle/>
        <a:p>
          <a:endParaRPr lang="ru-RU"/>
        </a:p>
      </dgm:t>
    </dgm:pt>
    <dgm:pt modelId="{DBEBBCC6-61C7-7249-BCAD-64AFB84E9282}" type="sibTrans" cxnId="{727785FB-364A-4042-BCCB-A3DCDD9CE69A}">
      <dgm:prSet/>
      <dgm:spPr/>
      <dgm:t>
        <a:bodyPr/>
        <a:lstStyle/>
        <a:p>
          <a:endParaRPr lang="ru-RU"/>
        </a:p>
      </dgm:t>
    </dgm:pt>
    <dgm:pt modelId="{3C703040-DF19-7D40-AC8F-A106E63789A9}">
      <dgm:prSet/>
      <dgm:spPr/>
      <dgm:t>
        <a:bodyPr/>
        <a:lstStyle/>
        <a:p>
          <a:r>
            <a:rPr lang="ru-RU" i="1" baseline="0"/>
            <a:t>Федеральный закон Российской Федерации </a:t>
          </a:r>
          <a:endParaRPr lang="ru-RU"/>
        </a:p>
      </dgm:t>
    </dgm:pt>
    <dgm:pt modelId="{31E6D579-C1A7-4F45-81D7-C6BF15079C1B}" type="parTrans" cxnId="{37716D50-8BA2-2849-B1CE-0B3730E1E023}">
      <dgm:prSet/>
      <dgm:spPr/>
      <dgm:t>
        <a:bodyPr/>
        <a:lstStyle/>
        <a:p>
          <a:endParaRPr lang="ru-RU"/>
        </a:p>
      </dgm:t>
    </dgm:pt>
    <dgm:pt modelId="{FF0C491E-EF57-DB4B-9F9D-E9F805D05E1B}" type="sibTrans" cxnId="{37716D50-8BA2-2849-B1CE-0B3730E1E023}">
      <dgm:prSet/>
      <dgm:spPr/>
      <dgm:t>
        <a:bodyPr/>
        <a:lstStyle/>
        <a:p>
          <a:endParaRPr lang="ru-RU"/>
        </a:p>
      </dgm:t>
    </dgm:pt>
    <dgm:pt modelId="{D37AD278-36C3-624E-AB42-57B9D5E9CCB9}">
      <dgm:prSet/>
      <dgm:spPr/>
      <dgm:t>
        <a:bodyPr/>
        <a:lstStyle/>
        <a:p>
          <a:r>
            <a:rPr lang="ru-RU" b="1" baseline="0"/>
            <a:t>Информационная система </a:t>
          </a:r>
          <a:r>
            <a:rPr lang="ru-RU" baseline="0"/>
            <a:t>предназначена для своевременного обеспечения пользователей надлежащей информацией в рамках определенной предметной области, при этом результатом функционирования информационных систем является информационная продукция — документы, информационные массивы, и информационные услуги.</a:t>
          </a:r>
          <a:endParaRPr lang="ru-RU"/>
        </a:p>
      </dgm:t>
    </dgm:pt>
    <dgm:pt modelId="{3B101956-02B5-6640-8C69-D8D3C34C5C5C}" type="parTrans" cxnId="{442DC6F8-ABA1-E349-82B6-8821338E8299}">
      <dgm:prSet/>
      <dgm:spPr/>
      <dgm:t>
        <a:bodyPr/>
        <a:lstStyle/>
        <a:p>
          <a:endParaRPr lang="ru-RU"/>
        </a:p>
      </dgm:t>
    </dgm:pt>
    <dgm:pt modelId="{FA7B4D4D-6347-0342-A4D4-E0D42801F8A8}" type="sibTrans" cxnId="{442DC6F8-ABA1-E349-82B6-8821338E8299}">
      <dgm:prSet/>
      <dgm:spPr/>
      <dgm:t>
        <a:bodyPr/>
        <a:lstStyle/>
        <a:p>
          <a:endParaRPr lang="ru-RU"/>
        </a:p>
      </dgm:t>
    </dgm:pt>
    <dgm:pt modelId="{D1A7A07F-F3AA-DB4B-BA48-3DBCABC737B2}">
      <dgm:prSet/>
      <dgm:spPr/>
      <dgm:t>
        <a:bodyPr/>
        <a:lstStyle/>
        <a:p>
          <a:r>
            <a:rPr lang="ru-RU" i="1" baseline="0"/>
            <a:t>Когаловский М. Р. Энциклопедия технологий баз данных. 2002. ISBN 5-279-02276-4</a:t>
          </a:r>
          <a:endParaRPr lang="ru-RU"/>
        </a:p>
      </dgm:t>
    </dgm:pt>
    <dgm:pt modelId="{48B1CF05-F3A3-3641-9A25-3E1089ABC0DE}" type="parTrans" cxnId="{9C740051-F389-EA48-8D6E-869266C3C626}">
      <dgm:prSet/>
      <dgm:spPr/>
      <dgm:t>
        <a:bodyPr/>
        <a:lstStyle/>
        <a:p>
          <a:endParaRPr lang="ru-RU"/>
        </a:p>
      </dgm:t>
    </dgm:pt>
    <dgm:pt modelId="{D1FCBF8A-5247-494C-8DAC-E9E4C5E196A9}" type="sibTrans" cxnId="{9C740051-F389-EA48-8D6E-869266C3C626}">
      <dgm:prSet/>
      <dgm:spPr/>
      <dgm:t>
        <a:bodyPr/>
        <a:lstStyle/>
        <a:p>
          <a:endParaRPr lang="ru-RU"/>
        </a:p>
      </dgm:t>
    </dgm:pt>
    <dgm:pt modelId="{4AE1551E-425C-D146-A45A-96403B5D84DA}" type="pres">
      <dgm:prSet presAssocID="{4DA59F29-A706-9344-9733-DFA484026B21}" presName="linear" presStyleCnt="0">
        <dgm:presLayoutVars>
          <dgm:animLvl val="lvl"/>
          <dgm:resizeHandles val="exact"/>
        </dgm:presLayoutVars>
      </dgm:prSet>
      <dgm:spPr/>
    </dgm:pt>
    <dgm:pt modelId="{2678034C-ACB7-F74E-8A88-61DE964E2AB2}" type="pres">
      <dgm:prSet presAssocID="{8AE3BC63-8456-CA48-BD5D-8A13B877FF9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0D162BF-F434-7F45-BECE-F6374BC4F8CC}" type="pres">
      <dgm:prSet presAssocID="{8AE3BC63-8456-CA48-BD5D-8A13B877FF96}" presName="childText" presStyleLbl="revTx" presStyleIdx="0" presStyleCnt="3">
        <dgm:presLayoutVars>
          <dgm:bulletEnabled val="1"/>
        </dgm:presLayoutVars>
      </dgm:prSet>
      <dgm:spPr/>
    </dgm:pt>
    <dgm:pt modelId="{36D07937-612E-5F42-8F8B-0FF8E6055E6B}" type="pres">
      <dgm:prSet presAssocID="{D4C75FA6-3A36-5846-B126-9F620F13B22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B3CA7D4-915C-5C46-8E90-FAE262AF5727}" type="pres">
      <dgm:prSet presAssocID="{D4C75FA6-3A36-5846-B126-9F620F13B226}" presName="childText" presStyleLbl="revTx" presStyleIdx="1" presStyleCnt="3">
        <dgm:presLayoutVars>
          <dgm:bulletEnabled val="1"/>
        </dgm:presLayoutVars>
      </dgm:prSet>
      <dgm:spPr/>
    </dgm:pt>
    <dgm:pt modelId="{A4A8BCBE-E38A-1E47-8494-C9E20D00273C}" type="pres">
      <dgm:prSet presAssocID="{D37AD278-36C3-624E-AB42-57B9D5E9CCB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21F37D7-F124-B04E-A8A0-A288B3EC1BF7}" type="pres">
      <dgm:prSet presAssocID="{D37AD278-36C3-624E-AB42-57B9D5E9CCB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2245330-30AA-D644-A1ED-B5EAAF580B48}" type="presOf" srcId="{D1A7A07F-F3AA-DB4B-BA48-3DBCABC737B2}" destId="{121F37D7-F124-B04E-A8A0-A288B3EC1BF7}" srcOrd="0" destOrd="0" presId="urn:microsoft.com/office/officeart/2005/8/layout/vList2"/>
    <dgm:cxn modelId="{40964250-17D6-374D-8EEB-0C4357FB6483}" type="presOf" srcId="{8AE3BC63-8456-CA48-BD5D-8A13B877FF96}" destId="{2678034C-ACB7-F74E-8A88-61DE964E2AB2}" srcOrd="0" destOrd="0" presId="urn:microsoft.com/office/officeart/2005/8/layout/vList2"/>
    <dgm:cxn modelId="{37716D50-8BA2-2849-B1CE-0B3730E1E023}" srcId="{D4C75FA6-3A36-5846-B126-9F620F13B226}" destId="{3C703040-DF19-7D40-AC8F-A106E63789A9}" srcOrd="0" destOrd="0" parTransId="{31E6D579-C1A7-4F45-81D7-C6BF15079C1B}" sibTransId="{FF0C491E-EF57-DB4B-9F9D-E9F805D05E1B}"/>
    <dgm:cxn modelId="{9C740051-F389-EA48-8D6E-869266C3C626}" srcId="{D37AD278-36C3-624E-AB42-57B9D5E9CCB9}" destId="{D1A7A07F-F3AA-DB4B-BA48-3DBCABC737B2}" srcOrd="0" destOrd="0" parTransId="{48B1CF05-F3A3-3641-9A25-3E1089ABC0DE}" sibTransId="{D1FCBF8A-5247-494C-8DAC-E9E4C5E196A9}"/>
    <dgm:cxn modelId="{9F73E271-6C41-9542-81CE-C6BFA045079F}" srcId="{4DA59F29-A706-9344-9733-DFA484026B21}" destId="{8AE3BC63-8456-CA48-BD5D-8A13B877FF96}" srcOrd="0" destOrd="0" parTransId="{3F4F41EF-80FA-6542-9AA5-A5718A4CEC17}" sibTransId="{E179FD50-2A64-E941-99B2-4B4A7A8E541A}"/>
    <dgm:cxn modelId="{62FA8598-1FA8-7445-93C3-FA1FD6200F67}" type="presOf" srcId="{D4C75FA6-3A36-5846-B126-9F620F13B226}" destId="{36D07937-612E-5F42-8F8B-0FF8E6055E6B}" srcOrd="0" destOrd="0" presId="urn:microsoft.com/office/officeart/2005/8/layout/vList2"/>
    <dgm:cxn modelId="{746E93C5-3DFD-CE46-9EAC-4467EB3E3771}" type="presOf" srcId="{D37AD278-36C3-624E-AB42-57B9D5E9CCB9}" destId="{A4A8BCBE-E38A-1E47-8494-C9E20D00273C}" srcOrd="0" destOrd="0" presId="urn:microsoft.com/office/officeart/2005/8/layout/vList2"/>
    <dgm:cxn modelId="{AC67B6CD-9315-634B-85F4-32944ACE7C44}" type="presOf" srcId="{3C703040-DF19-7D40-AC8F-A106E63789A9}" destId="{9B3CA7D4-915C-5C46-8E90-FAE262AF5727}" srcOrd="0" destOrd="0" presId="urn:microsoft.com/office/officeart/2005/8/layout/vList2"/>
    <dgm:cxn modelId="{E238ACD7-A7AD-8849-B8C8-6C85A334267A}" srcId="{8AE3BC63-8456-CA48-BD5D-8A13B877FF96}" destId="{D8369A5A-6AEA-7740-A157-73F5AA6FA077}" srcOrd="0" destOrd="0" parTransId="{A1ECA4E7-E28A-E541-8B2A-0FC84C1A412D}" sibTransId="{93DE4E8A-38C5-3042-BB83-DA940BF4D885}"/>
    <dgm:cxn modelId="{966AFBE8-3015-304E-974A-B7F3ECD708CF}" type="presOf" srcId="{4DA59F29-A706-9344-9733-DFA484026B21}" destId="{4AE1551E-425C-D146-A45A-96403B5D84DA}" srcOrd="0" destOrd="0" presId="urn:microsoft.com/office/officeart/2005/8/layout/vList2"/>
    <dgm:cxn modelId="{81728DF4-06EB-6745-B2EF-992E36EA386C}" type="presOf" srcId="{D8369A5A-6AEA-7740-A157-73F5AA6FA077}" destId="{30D162BF-F434-7F45-BECE-F6374BC4F8CC}" srcOrd="0" destOrd="0" presId="urn:microsoft.com/office/officeart/2005/8/layout/vList2"/>
    <dgm:cxn modelId="{442DC6F8-ABA1-E349-82B6-8821338E8299}" srcId="{4DA59F29-A706-9344-9733-DFA484026B21}" destId="{D37AD278-36C3-624E-AB42-57B9D5E9CCB9}" srcOrd="2" destOrd="0" parTransId="{3B101956-02B5-6640-8C69-D8D3C34C5C5C}" sibTransId="{FA7B4D4D-6347-0342-A4D4-E0D42801F8A8}"/>
    <dgm:cxn modelId="{727785FB-364A-4042-BCCB-A3DCDD9CE69A}" srcId="{4DA59F29-A706-9344-9733-DFA484026B21}" destId="{D4C75FA6-3A36-5846-B126-9F620F13B226}" srcOrd="1" destOrd="0" parTransId="{27912DF6-3798-DF4F-BB7B-7E30D1ADC962}" sibTransId="{DBEBBCC6-61C7-7249-BCAD-64AFB84E9282}"/>
    <dgm:cxn modelId="{F74163F9-0D2D-0C44-87D4-CE7D0C8E8ECA}" type="presParOf" srcId="{4AE1551E-425C-D146-A45A-96403B5D84DA}" destId="{2678034C-ACB7-F74E-8A88-61DE964E2AB2}" srcOrd="0" destOrd="0" presId="urn:microsoft.com/office/officeart/2005/8/layout/vList2"/>
    <dgm:cxn modelId="{2590A311-8BA9-1C44-9740-CB50A53F9F7E}" type="presParOf" srcId="{4AE1551E-425C-D146-A45A-96403B5D84DA}" destId="{30D162BF-F434-7F45-BECE-F6374BC4F8CC}" srcOrd="1" destOrd="0" presId="urn:microsoft.com/office/officeart/2005/8/layout/vList2"/>
    <dgm:cxn modelId="{023B86D1-43F4-8848-B93F-DD49737E3E24}" type="presParOf" srcId="{4AE1551E-425C-D146-A45A-96403B5D84DA}" destId="{36D07937-612E-5F42-8F8B-0FF8E6055E6B}" srcOrd="2" destOrd="0" presId="urn:microsoft.com/office/officeart/2005/8/layout/vList2"/>
    <dgm:cxn modelId="{7DBA2B5E-F6E1-2446-B69C-611D9DC01722}" type="presParOf" srcId="{4AE1551E-425C-D146-A45A-96403B5D84DA}" destId="{9B3CA7D4-915C-5C46-8E90-FAE262AF5727}" srcOrd="3" destOrd="0" presId="urn:microsoft.com/office/officeart/2005/8/layout/vList2"/>
    <dgm:cxn modelId="{FA812730-D667-724C-A7CA-94AFDFDDD7A2}" type="presParOf" srcId="{4AE1551E-425C-D146-A45A-96403B5D84DA}" destId="{A4A8BCBE-E38A-1E47-8494-C9E20D00273C}" srcOrd="4" destOrd="0" presId="urn:microsoft.com/office/officeart/2005/8/layout/vList2"/>
    <dgm:cxn modelId="{06104CEA-369E-724A-9570-253E40A2F44B}" type="presParOf" srcId="{4AE1551E-425C-D146-A45A-96403B5D84DA}" destId="{121F37D7-F124-B04E-A8A0-A288B3EC1BF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6D7BA7-E9A4-F342-8BD9-6DC31131230F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ru-RU"/>
        </a:p>
      </dgm:t>
    </dgm:pt>
    <dgm:pt modelId="{A2C98C47-5877-EF42-82C4-83E91204A685}">
      <dgm:prSet/>
      <dgm:spPr/>
      <dgm:t>
        <a:bodyPr/>
        <a:lstStyle/>
        <a:p>
          <a:r>
            <a:rPr lang="ru-RU" b="1" baseline="0"/>
            <a:t>База данных</a:t>
          </a:r>
          <a:r>
            <a:rPr lang="ru-RU" baseline="0"/>
            <a:t> — представленная в объективной форме совокупность самостоятельных материалов, систематизированных таким образом, чтобы эти материалы могли быть найдены и обработаны с помощью электронной вычислительной машины (ЭВМ).</a:t>
          </a:r>
          <a:endParaRPr lang="ru-RU"/>
        </a:p>
      </dgm:t>
    </dgm:pt>
    <dgm:pt modelId="{D4E3D861-B5C4-774A-AFB8-B6F6F944B77C}" type="parTrans" cxnId="{C989A872-FBAC-4345-BB56-3C9D7A48965A}">
      <dgm:prSet/>
      <dgm:spPr/>
      <dgm:t>
        <a:bodyPr/>
        <a:lstStyle/>
        <a:p>
          <a:endParaRPr lang="ru-RU"/>
        </a:p>
      </dgm:t>
    </dgm:pt>
    <dgm:pt modelId="{35D859AC-7446-5347-951B-57AD4A811181}" type="sibTrans" cxnId="{C989A872-FBAC-4345-BB56-3C9D7A48965A}">
      <dgm:prSet/>
      <dgm:spPr/>
      <dgm:t>
        <a:bodyPr/>
        <a:lstStyle/>
        <a:p>
          <a:endParaRPr lang="ru-RU"/>
        </a:p>
      </dgm:t>
    </dgm:pt>
    <dgm:pt modelId="{86489C0A-61EC-B040-91C8-85608A95B157}">
      <dgm:prSet/>
      <dgm:spPr/>
      <dgm:t>
        <a:bodyPr/>
        <a:lstStyle/>
        <a:p>
          <a:r>
            <a:rPr lang="ru-RU" i="1" baseline="0"/>
            <a:t>Гражданский кодекс РФ, ст. 1260</a:t>
          </a:r>
          <a:endParaRPr lang="ru-RU"/>
        </a:p>
      </dgm:t>
    </dgm:pt>
    <dgm:pt modelId="{43BBE5EF-5A4E-234F-AB51-68FBAF405022}" type="parTrans" cxnId="{0C94381B-77B6-794F-9C33-EB5DC1E1877E}">
      <dgm:prSet/>
      <dgm:spPr/>
      <dgm:t>
        <a:bodyPr/>
        <a:lstStyle/>
        <a:p>
          <a:endParaRPr lang="ru-RU"/>
        </a:p>
      </dgm:t>
    </dgm:pt>
    <dgm:pt modelId="{F839DBEE-717D-5448-83DC-10C9B3F031EA}" type="sibTrans" cxnId="{0C94381B-77B6-794F-9C33-EB5DC1E1877E}">
      <dgm:prSet/>
      <dgm:spPr/>
      <dgm:t>
        <a:bodyPr/>
        <a:lstStyle/>
        <a:p>
          <a:endParaRPr lang="ru-RU"/>
        </a:p>
      </dgm:t>
    </dgm:pt>
    <dgm:pt modelId="{0682E707-F815-3546-8309-3EB2F0D3D7F2}">
      <dgm:prSet/>
      <dgm:spPr/>
      <dgm:t>
        <a:bodyPr/>
        <a:lstStyle/>
        <a:p>
          <a:r>
            <a:rPr lang="ru-RU" b="1" baseline="0"/>
            <a:t>База данных</a:t>
          </a:r>
          <a:r>
            <a:rPr lang="ru-RU" baseline="0"/>
            <a:t> — совокупность данных, хранимых в соответствии со схемой данных, манипулирование которыми выполняют в соответствии с правилами средств моделирования данных.</a:t>
          </a:r>
          <a:endParaRPr lang="ru-RU"/>
        </a:p>
      </dgm:t>
    </dgm:pt>
    <dgm:pt modelId="{2CD563B2-25A0-8747-94E5-0CEAB3AD4F47}" type="parTrans" cxnId="{1150CBC8-56AE-A744-A0C7-DE2E244431F9}">
      <dgm:prSet/>
      <dgm:spPr/>
      <dgm:t>
        <a:bodyPr/>
        <a:lstStyle/>
        <a:p>
          <a:endParaRPr lang="ru-RU"/>
        </a:p>
      </dgm:t>
    </dgm:pt>
    <dgm:pt modelId="{CEDF7125-89A0-8243-8DD3-E37699EB100D}" type="sibTrans" cxnId="{1150CBC8-56AE-A744-A0C7-DE2E244431F9}">
      <dgm:prSet/>
      <dgm:spPr/>
      <dgm:t>
        <a:bodyPr/>
        <a:lstStyle/>
        <a:p>
          <a:endParaRPr lang="ru-RU"/>
        </a:p>
      </dgm:t>
    </dgm:pt>
    <dgm:pt modelId="{053EC0C6-9C4B-BD48-8A99-CAB633CD51A2}">
      <dgm:prSet/>
      <dgm:spPr/>
      <dgm:t>
        <a:bodyPr/>
        <a:lstStyle/>
        <a:p>
          <a:r>
            <a:rPr lang="ru-RU" i="1" baseline="0"/>
            <a:t>ГОСТ Р ИСО МЭК ТО 10032-2007: (идентичен ISO/IEC TR 10032:2003)</a:t>
          </a:r>
          <a:endParaRPr lang="ru-RU"/>
        </a:p>
      </dgm:t>
    </dgm:pt>
    <dgm:pt modelId="{0990B039-BB3B-EA4E-9DDA-46777A508395}" type="parTrans" cxnId="{71362A0E-B4FB-E346-8843-9A39E6D08003}">
      <dgm:prSet/>
      <dgm:spPr/>
      <dgm:t>
        <a:bodyPr/>
        <a:lstStyle/>
        <a:p>
          <a:endParaRPr lang="ru-RU"/>
        </a:p>
      </dgm:t>
    </dgm:pt>
    <dgm:pt modelId="{B8C7E44C-305E-9C45-BE26-C47BCF88BF55}" type="sibTrans" cxnId="{71362A0E-B4FB-E346-8843-9A39E6D08003}">
      <dgm:prSet/>
      <dgm:spPr/>
      <dgm:t>
        <a:bodyPr/>
        <a:lstStyle/>
        <a:p>
          <a:endParaRPr lang="ru-RU"/>
        </a:p>
      </dgm:t>
    </dgm:pt>
    <dgm:pt modelId="{64DF8F87-ED7F-BF40-B3EF-2DA496A8CF64}">
      <dgm:prSet/>
      <dgm:spPr/>
      <dgm:t>
        <a:bodyPr/>
        <a:lstStyle/>
        <a:p>
          <a:r>
            <a:rPr lang="ru-RU" b="1" baseline="0"/>
            <a:t>База данных</a:t>
          </a:r>
          <a:r>
            <a:rPr lang="ru-RU" baseline="0"/>
            <a:t> — организованная в соответствии с определёнными правилами и поддерживаемая в памяти компьютера совокупность данных, характеризующая актуальное состояние некоторой предметной области и используемая для удовлетворения информационных потребностей пользователей.</a:t>
          </a:r>
          <a:endParaRPr lang="ru-RU"/>
        </a:p>
      </dgm:t>
    </dgm:pt>
    <dgm:pt modelId="{1F8DEF04-92E7-EF4A-B4AC-D3A00D198701}" type="parTrans" cxnId="{8DC5FEEC-C703-3141-808E-11947A51F5DC}">
      <dgm:prSet/>
      <dgm:spPr/>
      <dgm:t>
        <a:bodyPr/>
        <a:lstStyle/>
        <a:p>
          <a:endParaRPr lang="ru-RU"/>
        </a:p>
      </dgm:t>
    </dgm:pt>
    <dgm:pt modelId="{AA1BF218-3DDD-6D45-A83F-95F9F3EA5DA2}" type="sibTrans" cxnId="{8DC5FEEC-C703-3141-808E-11947A51F5DC}">
      <dgm:prSet/>
      <dgm:spPr/>
      <dgm:t>
        <a:bodyPr/>
        <a:lstStyle/>
        <a:p>
          <a:endParaRPr lang="ru-RU"/>
        </a:p>
      </dgm:t>
    </dgm:pt>
    <dgm:pt modelId="{4E4DBF7E-4FC8-B341-A199-053F12260289}">
      <dgm:prSet/>
      <dgm:spPr/>
      <dgm:t>
        <a:bodyPr/>
        <a:lstStyle/>
        <a:p>
          <a:r>
            <a:rPr lang="ru-RU" i="1" baseline="0"/>
            <a:t>Когаловский М. Р. Энциклопедия технологий баз данных. 2002. ISBN 5-279-02276-4</a:t>
          </a:r>
          <a:endParaRPr lang="ru-RU"/>
        </a:p>
      </dgm:t>
    </dgm:pt>
    <dgm:pt modelId="{FC1CA94F-6A4F-B746-ADFA-847FB3549ED1}" type="parTrans" cxnId="{8F3BF516-B822-094F-97DF-DD8317E310C6}">
      <dgm:prSet/>
      <dgm:spPr/>
      <dgm:t>
        <a:bodyPr/>
        <a:lstStyle/>
        <a:p>
          <a:endParaRPr lang="ru-RU"/>
        </a:p>
      </dgm:t>
    </dgm:pt>
    <dgm:pt modelId="{615A855C-6586-8A44-80F5-FAB2EC960A56}" type="sibTrans" cxnId="{8F3BF516-B822-094F-97DF-DD8317E310C6}">
      <dgm:prSet/>
      <dgm:spPr/>
      <dgm:t>
        <a:bodyPr/>
        <a:lstStyle/>
        <a:p>
          <a:endParaRPr lang="ru-RU"/>
        </a:p>
      </dgm:t>
    </dgm:pt>
    <dgm:pt modelId="{619C5948-75F8-8C49-8E6D-F58CC62085D4}" type="pres">
      <dgm:prSet presAssocID="{816D7BA7-E9A4-F342-8BD9-6DC31131230F}" presName="linear" presStyleCnt="0">
        <dgm:presLayoutVars>
          <dgm:animLvl val="lvl"/>
          <dgm:resizeHandles val="exact"/>
        </dgm:presLayoutVars>
      </dgm:prSet>
      <dgm:spPr/>
    </dgm:pt>
    <dgm:pt modelId="{E8195C91-0FC8-3E41-AD95-1469CB740684}" type="pres">
      <dgm:prSet presAssocID="{A2C98C47-5877-EF42-82C4-83E91204A68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411D070-9014-414E-A870-DEB67DAACA7E}" type="pres">
      <dgm:prSet presAssocID="{A2C98C47-5877-EF42-82C4-83E91204A685}" presName="childText" presStyleLbl="revTx" presStyleIdx="0" presStyleCnt="3">
        <dgm:presLayoutVars>
          <dgm:bulletEnabled val="1"/>
        </dgm:presLayoutVars>
      </dgm:prSet>
      <dgm:spPr/>
    </dgm:pt>
    <dgm:pt modelId="{B3021CE2-2696-5B4B-A8D9-D8598F2CB84E}" type="pres">
      <dgm:prSet presAssocID="{0682E707-F815-3546-8309-3EB2F0D3D7F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CE5BC96-D9E2-1F4B-9531-1793AE7FA7E0}" type="pres">
      <dgm:prSet presAssocID="{0682E707-F815-3546-8309-3EB2F0D3D7F2}" presName="childText" presStyleLbl="revTx" presStyleIdx="1" presStyleCnt="3">
        <dgm:presLayoutVars>
          <dgm:bulletEnabled val="1"/>
        </dgm:presLayoutVars>
      </dgm:prSet>
      <dgm:spPr/>
    </dgm:pt>
    <dgm:pt modelId="{7135B845-4603-9641-8282-C959E07B929C}" type="pres">
      <dgm:prSet presAssocID="{64DF8F87-ED7F-BF40-B3EF-2DA496A8CF6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CA238B1-1C87-9749-9C2A-726DFC79EFF5}" type="pres">
      <dgm:prSet presAssocID="{64DF8F87-ED7F-BF40-B3EF-2DA496A8CF64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1362A0E-B4FB-E346-8843-9A39E6D08003}" srcId="{0682E707-F815-3546-8309-3EB2F0D3D7F2}" destId="{053EC0C6-9C4B-BD48-8A99-CAB633CD51A2}" srcOrd="0" destOrd="0" parTransId="{0990B039-BB3B-EA4E-9DDA-46777A508395}" sibTransId="{B8C7E44C-305E-9C45-BE26-C47BCF88BF55}"/>
    <dgm:cxn modelId="{222A7A16-4BE2-2A4E-B0C5-F44ADCC8BD4F}" type="presOf" srcId="{816D7BA7-E9A4-F342-8BD9-6DC31131230F}" destId="{619C5948-75F8-8C49-8E6D-F58CC62085D4}" srcOrd="0" destOrd="0" presId="urn:microsoft.com/office/officeart/2005/8/layout/vList2"/>
    <dgm:cxn modelId="{8F3BF516-B822-094F-97DF-DD8317E310C6}" srcId="{64DF8F87-ED7F-BF40-B3EF-2DA496A8CF64}" destId="{4E4DBF7E-4FC8-B341-A199-053F12260289}" srcOrd="0" destOrd="0" parTransId="{FC1CA94F-6A4F-B746-ADFA-847FB3549ED1}" sibTransId="{615A855C-6586-8A44-80F5-FAB2EC960A56}"/>
    <dgm:cxn modelId="{0C94381B-77B6-794F-9C33-EB5DC1E1877E}" srcId="{A2C98C47-5877-EF42-82C4-83E91204A685}" destId="{86489C0A-61EC-B040-91C8-85608A95B157}" srcOrd="0" destOrd="0" parTransId="{43BBE5EF-5A4E-234F-AB51-68FBAF405022}" sibTransId="{F839DBEE-717D-5448-83DC-10C9B3F031EA}"/>
    <dgm:cxn modelId="{C21A852F-4E9E-8546-9242-B5D8979B3EF0}" type="presOf" srcId="{64DF8F87-ED7F-BF40-B3EF-2DA496A8CF64}" destId="{7135B845-4603-9641-8282-C959E07B929C}" srcOrd="0" destOrd="0" presId="urn:microsoft.com/office/officeart/2005/8/layout/vList2"/>
    <dgm:cxn modelId="{C989A872-FBAC-4345-BB56-3C9D7A48965A}" srcId="{816D7BA7-E9A4-F342-8BD9-6DC31131230F}" destId="{A2C98C47-5877-EF42-82C4-83E91204A685}" srcOrd="0" destOrd="0" parTransId="{D4E3D861-B5C4-774A-AFB8-B6F6F944B77C}" sibTransId="{35D859AC-7446-5347-951B-57AD4A811181}"/>
    <dgm:cxn modelId="{1B86B993-6B95-F54B-8480-73A8A4A7A85A}" type="presOf" srcId="{0682E707-F815-3546-8309-3EB2F0D3D7F2}" destId="{B3021CE2-2696-5B4B-A8D9-D8598F2CB84E}" srcOrd="0" destOrd="0" presId="urn:microsoft.com/office/officeart/2005/8/layout/vList2"/>
    <dgm:cxn modelId="{F6F01F95-CCC7-7E41-B373-CA27DCF25C5F}" type="presOf" srcId="{053EC0C6-9C4B-BD48-8A99-CAB633CD51A2}" destId="{FCE5BC96-D9E2-1F4B-9531-1793AE7FA7E0}" srcOrd="0" destOrd="0" presId="urn:microsoft.com/office/officeart/2005/8/layout/vList2"/>
    <dgm:cxn modelId="{A2061DA2-0F9E-E74C-A9BF-F3346179940D}" type="presOf" srcId="{86489C0A-61EC-B040-91C8-85608A95B157}" destId="{E411D070-9014-414E-A870-DEB67DAACA7E}" srcOrd="0" destOrd="0" presId="urn:microsoft.com/office/officeart/2005/8/layout/vList2"/>
    <dgm:cxn modelId="{5B0628A9-DF82-BD4C-8751-B54DAAEC1406}" type="presOf" srcId="{A2C98C47-5877-EF42-82C4-83E91204A685}" destId="{E8195C91-0FC8-3E41-AD95-1469CB740684}" srcOrd="0" destOrd="0" presId="urn:microsoft.com/office/officeart/2005/8/layout/vList2"/>
    <dgm:cxn modelId="{1150CBC8-56AE-A744-A0C7-DE2E244431F9}" srcId="{816D7BA7-E9A4-F342-8BD9-6DC31131230F}" destId="{0682E707-F815-3546-8309-3EB2F0D3D7F2}" srcOrd="1" destOrd="0" parTransId="{2CD563B2-25A0-8747-94E5-0CEAB3AD4F47}" sibTransId="{CEDF7125-89A0-8243-8DD3-E37699EB100D}"/>
    <dgm:cxn modelId="{EC5896D8-CFBD-1B43-96AF-1016C366A270}" type="presOf" srcId="{4E4DBF7E-4FC8-B341-A199-053F12260289}" destId="{4CA238B1-1C87-9749-9C2A-726DFC79EFF5}" srcOrd="0" destOrd="0" presId="urn:microsoft.com/office/officeart/2005/8/layout/vList2"/>
    <dgm:cxn modelId="{8DC5FEEC-C703-3141-808E-11947A51F5DC}" srcId="{816D7BA7-E9A4-F342-8BD9-6DC31131230F}" destId="{64DF8F87-ED7F-BF40-B3EF-2DA496A8CF64}" srcOrd="2" destOrd="0" parTransId="{1F8DEF04-92E7-EF4A-B4AC-D3A00D198701}" sibTransId="{AA1BF218-3DDD-6D45-A83F-95F9F3EA5DA2}"/>
    <dgm:cxn modelId="{5ACE96A8-611F-9641-882E-9EE8A55B3E22}" type="presParOf" srcId="{619C5948-75F8-8C49-8E6D-F58CC62085D4}" destId="{E8195C91-0FC8-3E41-AD95-1469CB740684}" srcOrd="0" destOrd="0" presId="urn:microsoft.com/office/officeart/2005/8/layout/vList2"/>
    <dgm:cxn modelId="{0DB517D1-FB53-9E46-BBB0-E23593439E98}" type="presParOf" srcId="{619C5948-75F8-8C49-8E6D-F58CC62085D4}" destId="{E411D070-9014-414E-A870-DEB67DAACA7E}" srcOrd="1" destOrd="0" presId="urn:microsoft.com/office/officeart/2005/8/layout/vList2"/>
    <dgm:cxn modelId="{0E4DDD4F-4CF8-7346-9BD2-A3713EFA81C8}" type="presParOf" srcId="{619C5948-75F8-8C49-8E6D-F58CC62085D4}" destId="{B3021CE2-2696-5B4B-A8D9-D8598F2CB84E}" srcOrd="2" destOrd="0" presId="urn:microsoft.com/office/officeart/2005/8/layout/vList2"/>
    <dgm:cxn modelId="{BB844E45-E15D-3E4F-A668-D44195ECFB79}" type="presParOf" srcId="{619C5948-75F8-8C49-8E6D-F58CC62085D4}" destId="{FCE5BC96-D9E2-1F4B-9531-1793AE7FA7E0}" srcOrd="3" destOrd="0" presId="urn:microsoft.com/office/officeart/2005/8/layout/vList2"/>
    <dgm:cxn modelId="{DD1D2AD7-BCD2-C849-B5F3-36CE0CA32FD7}" type="presParOf" srcId="{619C5948-75F8-8C49-8E6D-F58CC62085D4}" destId="{7135B845-4603-9641-8282-C959E07B929C}" srcOrd="4" destOrd="0" presId="urn:microsoft.com/office/officeart/2005/8/layout/vList2"/>
    <dgm:cxn modelId="{DEEF8447-7C07-9546-B893-EC775504E218}" type="presParOf" srcId="{619C5948-75F8-8C49-8E6D-F58CC62085D4}" destId="{4CA238B1-1C87-9749-9C2A-726DFC79EFF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B40FF2-4E2A-D941-B079-66D9149FB6F1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ru-RU"/>
        </a:p>
      </dgm:t>
    </dgm:pt>
    <dgm:pt modelId="{DB803D6E-8CAE-684E-9266-D2B25F01D153}">
      <dgm:prSet/>
      <dgm:spPr/>
      <dgm:t>
        <a:bodyPr/>
        <a:lstStyle/>
        <a:p>
          <a:r>
            <a:rPr lang="ru-RU" baseline="0"/>
            <a:t>Отчуждение данных от программ</a:t>
          </a:r>
          <a:endParaRPr lang="ru-RU"/>
        </a:p>
      </dgm:t>
    </dgm:pt>
    <dgm:pt modelId="{C0C003BA-3062-0844-87BE-EAA3AEA970FF}" type="parTrans" cxnId="{3B9BC414-1B12-2E4C-B8B3-900CCA0ABFE3}">
      <dgm:prSet/>
      <dgm:spPr/>
      <dgm:t>
        <a:bodyPr/>
        <a:lstStyle/>
        <a:p>
          <a:endParaRPr lang="ru-RU"/>
        </a:p>
      </dgm:t>
    </dgm:pt>
    <dgm:pt modelId="{651DBE1F-957D-794B-9C1F-A4C317AFCE0C}" type="sibTrans" cxnId="{3B9BC414-1B12-2E4C-B8B3-900CCA0ABFE3}">
      <dgm:prSet/>
      <dgm:spPr/>
      <dgm:t>
        <a:bodyPr/>
        <a:lstStyle/>
        <a:p>
          <a:endParaRPr lang="ru-RU"/>
        </a:p>
      </dgm:t>
    </dgm:pt>
    <dgm:pt modelId="{9B5C74DD-ABF1-0045-B786-A1FEE7D256DD}">
      <dgm:prSet/>
      <dgm:spPr/>
      <dgm:t>
        <a:bodyPr/>
        <a:lstStyle/>
        <a:p>
          <a:r>
            <a:rPr lang="ru-RU" baseline="0"/>
            <a:t>Хранение описания данных вместе с самими данными</a:t>
          </a:r>
          <a:endParaRPr lang="ru-RU"/>
        </a:p>
      </dgm:t>
    </dgm:pt>
    <dgm:pt modelId="{C5E8814A-DD62-6A48-8457-2B1F206BFAC4}" type="parTrans" cxnId="{71E864DF-4DAD-7044-A70A-F44F04C4C224}">
      <dgm:prSet/>
      <dgm:spPr/>
      <dgm:t>
        <a:bodyPr/>
        <a:lstStyle/>
        <a:p>
          <a:endParaRPr lang="ru-RU"/>
        </a:p>
      </dgm:t>
    </dgm:pt>
    <dgm:pt modelId="{EB5DE608-F0D1-FF4A-AABB-1BBFD6BC71B9}" type="sibTrans" cxnId="{71E864DF-4DAD-7044-A70A-F44F04C4C224}">
      <dgm:prSet/>
      <dgm:spPr/>
      <dgm:t>
        <a:bodyPr/>
        <a:lstStyle/>
        <a:p>
          <a:endParaRPr lang="ru-RU"/>
        </a:p>
      </dgm:t>
    </dgm:pt>
    <dgm:pt modelId="{4F0392F4-51DA-1340-AF80-AF7EF093BDA2}">
      <dgm:prSet/>
      <dgm:spPr/>
      <dgm:t>
        <a:bodyPr/>
        <a:lstStyle/>
        <a:p>
          <a:r>
            <a:rPr lang="ru-RU" baseline="0"/>
            <a:t>Отчуждение данных от носителей</a:t>
          </a:r>
          <a:endParaRPr lang="ru-RU"/>
        </a:p>
      </dgm:t>
    </dgm:pt>
    <dgm:pt modelId="{78437982-4865-3646-9D6D-0A5182032469}" type="parTrans" cxnId="{3B7E3676-E9A9-9242-830A-6907670DBC24}">
      <dgm:prSet/>
      <dgm:spPr/>
      <dgm:t>
        <a:bodyPr/>
        <a:lstStyle/>
        <a:p>
          <a:endParaRPr lang="ru-RU"/>
        </a:p>
      </dgm:t>
    </dgm:pt>
    <dgm:pt modelId="{E38A075A-C920-FF43-9F80-3A1913A83840}" type="sibTrans" cxnId="{3B7E3676-E9A9-9242-830A-6907670DBC24}">
      <dgm:prSet/>
      <dgm:spPr/>
      <dgm:t>
        <a:bodyPr/>
        <a:lstStyle/>
        <a:p>
          <a:endParaRPr lang="ru-RU"/>
        </a:p>
      </dgm:t>
    </dgm:pt>
    <dgm:pt modelId="{80DE7359-ABBF-C447-BCAF-622F0BBEFC58}">
      <dgm:prSet/>
      <dgm:spPr/>
      <dgm:t>
        <a:bodyPr/>
        <a:lstStyle/>
        <a:p>
          <a:r>
            <a:rPr lang="ru-RU" baseline="0"/>
            <a:t>Поддержание баз данных в согласованном и актуальном состоянии</a:t>
          </a:r>
          <a:endParaRPr lang="ru-RU"/>
        </a:p>
      </dgm:t>
    </dgm:pt>
    <dgm:pt modelId="{D64EC7B2-C167-2D41-9C16-BA64CC153FE5}" type="parTrans" cxnId="{AFC89496-5BD4-D547-AEE8-80171E9B1BEB}">
      <dgm:prSet/>
      <dgm:spPr/>
      <dgm:t>
        <a:bodyPr/>
        <a:lstStyle/>
        <a:p>
          <a:endParaRPr lang="ru-RU"/>
        </a:p>
      </dgm:t>
    </dgm:pt>
    <dgm:pt modelId="{297AF6F6-0A58-3D40-B5D7-295CDFEA209B}" type="sibTrans" cxnId="{AFC89496-5BD4-D547-AEE8-80171E9B1BEB}">
      <dgm:prSet/>
      <dgm:spPr/>
      <dgm:t>
        <a:bodyPr/>
        <a:lstStyle/>
        <a:p>
          <a:endParaRPr lang="ru-RU"/>
        </a:p>
      </dgm:t>
    </dgm:pt>
    <dgm:pt modelId="{D66CD8EB-F50B-6446-B148-EC3EFAA95C22}">
      <dgm:prSet/>
      <dgm:spPr/>
      <dgm:t>
        <a:bodyPr/>
        <a:lstStyle/>
        <a:p>
          <a:r>
            <a:rPr lang="ru-RU" baseline="0"/>
            <a:t>Защита информации от сбоев аппаратуры</a:t>
          </a:r>
          <a:endParaRPr lang="ru-RU"/>
        </a:p>
      </dgm:t>
    </dgm:pt>
    <dgm:pt modelId="{484AB914-2FFF-F742-A08D-E3024B862558}" type="parTrans" cxnId="{538739F0-4E0E-954E-8242-A86601850264}">
      <dgm:prSet/>
      <dgm:spPr/>
      <dgm:t>
        <a:bodyPr/>
        <a:lstStyle/>
        <a:p>
          <a:endParaRPr lang="ru-RU"/>
        </a:p>
      </dgm:t>
    </dgm:pt>
    <dgm:pt modelId="{F7B556DD-6D57-4A43-AE8F-75085FED087B}" type="sibTrans" cxnId="{538739F0-4E0E-954E-8242-A86601850264}">
      <dgm:prSet/>
      <dgm:spPr/>
      <dgm:t>
        <a:bodyPr/>
        <a:lstStyle/>
        <a:p>
          <a:endParaRPr lang="ru-RU"/>
        </a:p>
      </dgm:t>
    </dgm:pt>
    <dgm:pt modelId="{15574BD9-28F9-AF4A-9402-B7C292DA46B3}">
      <dgm:prSet/>
      <dgm:spPr/>
      <dgm:t>
        <a:bodyPr/>
        <a:lstStyle/>
        <a:p>
          <a:r>
            <a:rPr lang="ru-RU" baseline="0"/>
            <a:t>Поддержка многопользовательской работы</a:t>
          </a:r>
          <a:endParaRPr lang="ru-RU"/>
        </a:p>
      </dgm:t>
    </dgm:pt>
    <dgm:pt modelId="{67F2D707-56E4-974F-9834-43F33EB2F676}" type="parTrans" cxnId="{92B8CED4-D826-5C47-859A-E02B109E077D}">
      <dgm:prSet/>
      <dgm:spPr/>
      <dgm:t>
        <a:bodyPr/>
        <a:lstStyle/>
        <a:p>
          <a:endParaRPr lang="ru-RU"/>
        </a:p>
      </dgm:t>
    </dgm:pt>
    <dgm:pt modelId="{7BCF6690-DB4A-5549-A35B-488C00A95AEE}" type="sibTrans" cxnId="{92B8CED4-D826-5C47-859A-E02B109E077D}">
      <dgm:prSet/>
      <dgm:spPr/>
      <dgm:t>
        <a:bodyPr/>
        <a:lstStyle/>
        <a:p>
          <a:endParaRPr lang="ru-RU"/>
        </a:p>
      </dgm:t>
    </dgm:pt>
    <dgm:pt modelId="{43D311BF-EEAA-334C-AD98-71B002DC8A06}" type="pres">
      <dgm:prSet presAssocID="{3CB40FF2-4E2A-D941-B079-66D9149FB6F1}" presName="diagram" presStyleCnt="0">
        <dgm:presLayoutVars>
          <dgm:dir/>
          <dgm:resizeHandles val="exact"/>
        </dgm:presLayoutVars>
      </dgm:prSet>
      <dgm:spPr/>
    </dgm:pt>
    <dgm:pt modelId="{BE45075C-2573-D140-A0D3-0D74A3708DFD}" type="pres">
      <dgm:prSet presAssocID="{DB803D6E-8CAE-684E-9266-D2B25F01D153}" presName="node" presStyleLbl="node1" presStyleIdx="0" presStyleCnt="6">
        <dgm:presLayoutVars>
          <dgm:bulletEnabled val="1"/>
        </dgm:presLayoutVars>
      </dgm:prSet>
      <dgm:spPr/>
    </dgm:pt>
    <dgm:pt modelId="{62466D72-440E-AD47-BA48-1EB5AF25CEFC}" type="pres">
      <dgm:prSet presAssocID="{651DBE1F-957D-794B-9C1F-A4C317AFCE0C}" presName="sibTrans" presStyleCnt="0"/>
      <dgm:spPr/>
    </dgm:pt>
    <dgm:pt modelId="{D3B2DD18-C2AF-EE47-9124-E7DC376B0BBE}" type="pres">
      <dgm:prSet presAssocID="{9B5C74DD-ABF1-0045-B786-A1FEE7D256DD}" presName="node" presStyleLbl="node1" presStyleIdx="1" presStyleCnt="6">
        <dgm:presLayoutVars>
          <dgm:bulletEnabled val="1"/>
        </dgm:presLayoutVars>
      </dgm:prSet>
      <dgm:spPr/>
    </dgm:pt>
    <dgm:pt modelId="{A25317DA-B8D3-FC44-8A25-488AD80A98F7}" type="pres">
      <dgm:prSet presAssocID="{EB5DE608-F0D1-FF4A-AABB-1BBFD6BC71B9}" presName="sibTrans" presStyleCnt="0"/>
      <dgm:spPr/>
    </dgm:pt>
    <dgm:pt modelId="{9AC1E75A-1E7B-1D49-992A-F77C8EB7354D}" type="pres">
      <dgm:prSet presAssocID="{4F0392F4-51DA-1340-AF80-AF7EF093BDA2}" presName="node" presStyleLbl="node1" presStyleIdx="2" presStyleCnt="6">
        <dgm:presLayoutVars>
          <dgm:bulletEnabled val="1"/>
        </dgm:presLayoutVars>
      </dgm:prSet>
      <dgm:spPr/>
    </dgm:pt>
    <dgm:pt modelId="{A281D56B-9C55-1C4A-A3FE-105966757EC4}" type="pres">
      <dgm:prSet presAssocID="{E38A075A-C920-FF43-9F80-3A1913A83840}" presName="sibTrans" presStyleCnt="0"/>
      <dgm:spPr/>
    </dgm:pt>
    <dgm:pt modelId="{CA9C571D-16EF-A54F-8DA3-C6A149D81DD7}" type="pres">
      <dgm:prSet presAssocID="{80DE7359-ABBF-C447-BCAF-622F0BBEFC58}" presName="node" presStyleLbl="node1" presStyleIdx="3" presStyleCnt="6">
        <dgm:presLayoutVars>
          <dgm:bulletEnabled val="1"/>
        </dgm:presLayoutVars>
      </dgm:prSet>
      <dgm:spPr/>
    </dgm:pt>
    <dgm:pt modelId="{B61F7A09-306B-314F-87BE-223F5D539C75}" type="pres">
      <dgm:prSet presAssocID="{297AF6F6-0A58-3D40-B5D7-295CDFEA209B}" presName="sibTrans" presStyleCnt="0"/>
      <dgm:spPr/>
    </dgm:pt>
    <dgm:pt modelId="{264E07D4-BD15-1F41-B775-FAB43448D3BD}" type="pres">
      <dgm:prSet presAssocID="{D66CD8EB-F50B-6446-B148-EC3EFAA95C22}" presName="node" presStyleLbl="node1" presStyleIdx="4" presStyleCnt="6">
        <dgm:presLayoutVars>
          <dgm:bulletEnabled val="1"/>
        </dgm:presLayoutVars>
      </dgm:prSet>
      <dgm:spPr/>
    </dgm:pt>
    <dgm:pt modelId="{EE943E5A-E401-9A4D-9A32-D978B799954B}" type="pres">
      <dgm:prSet presAssocID="{F7B556DD-6D57-4A43-AE8F-75085FED087B}" presName="sibTrans" presStyleCnt="0"/>
      <dgm:spPr/>
    </dgm:pt>
    <dgm:pt modelId="{02517893-09FF-4243-9C5A-95ACA9F465AB}" type="pres">
      <dgm:prSet presAssocID="{15574BD9-28F9-AF4A-9402-B7C292DA46B3}" presName="node" presStyleLbl="node1" presStyleIdx="5" presStyleCnt="6">
        <dgm:presLayoutVars>
          <dgm:bulletEnabled val="1"/>
        </dgm:presLayoutVars>
      </dgm:prSet>
      <dgm:spPr/>
    </dgm:pt>
  </dgm:ptLst>
  <dgm:cxnLst>
    <dgm:cxn modelId="{17ED6709-E08D-FE48-BFFC-AECFD8C621AC}" type="presOf" srcId="{DB803D6E-8CAE-684E-9266-D2B25F01D153}" destId="{BE45075C-2573-D140-A0D3-0D74A3708DFD}" srcOrd="0" destOrd="0" presId="urn:microsoft.com/office/officeart/2005/8/layout/default"/>
    <dgm:cxn modelId="{3B9BC414-1B12-2E4C-B8B3-900CCA0ABFE3}" srcId="{3CB40FF2-4E2A-D941-B079-66D9149FB6F1}" destId="{DB803D6E-8CAE-684E-9266-D2B25F01D153}" srcOrd="0" destOrd="0" parTransId="{C0C003BA-3062-0844-87BE-EAA3AEA970FF}" sibTransId="{651DBE1F-957D-794B-9C1F-A4C317AFCE0C}"/>
    <dgm:cxn modelId="{8523654C-E131-1F45-A898-F723F5D59028}" type="presOf" srcId="{D66CD8EB-F50B-6446-B148-EC3EFAA95C22}" destId="{264E07D4-BD15-1F41-B775-FAB43448D3BD}" srcOrd="0" destOrd="0" presId="urn:microsoft.com/office/officeart/2005/8/layout/default"/>
    <dgm:cxn modelId="{3B7E3676-E9A9-9242-830A-6907670DBC24}" srcId="{3CB40FF2-4E2A-D941-B079-66D9149FB6F1}" destId="{4F0392F4-51DA-1340-AF80-AF7EF093BDA2}" srcOrd="2" destOrd="0" parTransId="{78437982-4865-3646-9D6D-0A5182032469}" sibTransId="{E38A075A-C920-FF43-9F80-3A1913A83840}"/>
    <dgm:cxn modelId="{DC43E786-779B-D14F-ADDC-49D84C6A0332}" type="presOf" srcId="{4F0392F4-51DA-1340-AF80-AF7EF093BDA2}" destId="{9AC1E75A-1E7B-1D49-992A-F77C8EB7354D}" srcOrd="0" destOrd="0" presId="urn:microsoft.com/office/officeart/2005/8/layout/default"/>
    <dgm:cxn modelId="{AFC89496-5BD4-D547-AEE8-80171E9B1BEB}" srcId="{3CB40FF2-4E2A-D941-B079-66D9149FB6F1}" destId="{80DE7359-ABBF-C447-BCAF-622F0BBEFC58}" srcOrd="3" destOrd="0" parTransId="{D64EC7B2-C167-2D41-9C16-BA64CC153FE5}" sibTransId="{297AF6F6-0A58-3D40-B5D7-295CDFEA209B}"/>
    <dgm:cxn modelId="{086806B7-4E45-2B4B-B7AF-FC86860855D5}" type="presOf" srcId="{9B5C74DD-ABF1-0045-B786-A1FEE7D256DD}" destId="{D3B2DD18-C2AF-EE47-9124-E7DC376B0BBE}" srcOrd="0" destOrd="0" presId="urn:microsoft.com/office/officeart/2005/8/layout/default"/>
    <dgm:cxn modelId="{275BBDC5-0AF5-A94C-9107-6BF9BF57D8A4}" type="presOf" srcId="{80DE7359-ABBF-C447-BCAF-622F0BBEFC58}" destId="{CA9C571D-16EF-A54F-8DA3-C6A149D81DD7}" srcOrd="0" destOrd="0" presId="urn:microsoft.com/office/officeart/2005/8/layout/default"/>
    <dgm:cxn modelId="{92B8CED4-D826-5C47-859A-E02B109E077D}" srcId="{3CB40FF2-4E2A-D941-B079-66D9149FB6F1}" destId="{15574BD9-28F9-AF4A-9402-B7C292DA46B3}" srcOrd="5" destOrd="0" parTransId="{67F2D707-56E4-974F-9834-43F33EB2F676}" sibTransId="{7BCF6690-DB4A-5549-A35B-488C00A95AEE}"/>
    <dgm:cxn modelId="{71E864DF-4DAD-7044-A70A-F44F04C4C224}" srcId="{3CB40FF2-4E2A-D941-B079-66D9149FB6F1}" destId="{9B5C74DD-ABF1-0045-B786-A1FEE7D256DD}" srcOrd="1" destOrd="0" parTransId="{C5E8814A-DD62-6A48-8457-2B1F206BFAC4}" sibTransId="{EB5DE608-F0D1-FF4A-AABB-1BBFD6BC71B9}"/>
    <dgm:cxn modelId="{538739F0-4E0E-954E-8242-A86601850264}" srcId="{3CB40FF2-4E2A-D941-B079-66D9149FB6F1}" destId="{D66CD8EB-F50B-6446-B148-EC3EFAA95C22}" srcOrd="4" destOrd="0" parTransId="{484AB914-2FFF-F742-A08D-E3024B862558}" sibTransId="{F7B556DD-6D57-4A43-AE8F-75085FED087B}"/>
    <dgm:cxn modelId="{03BBF3F2-AFFD-6740-8478-2F18D1DFE0CE}" type="presOf" srcId="{15574BD9-28F9-AF4A-9402-B7C292DA46B3}" destId="{02517893-09FF-4243-9C5A-95ACA9F465AB}" srcOrd="0" destOrd="0" presId="urn:microsoft.com/office/officeart/2005/8/layout/default"/>
    <dgm:cxn modelId="{F3EF67FE-658B-5B4B-B684-3628C6AFBC28}" type="presOf" srcId="{3CB40FF2-4E2A-D941-B079-66D9149FB6F1}" destId="{43D311BF-EEAA-334C-AD98-71B002DC8A06}" srcOrd="0" destOrd="0" presId="urn:microsoft.com/office/officeart/2005/8/layout/default"/>
    <dgm:cxn modelId="{05B8206F-6A1A-F54A-A693-105F972F77D3}" type="presParOf" srcId="{43D311BF-EEAA-334C-AD98-71B002DC8A06}" destId="{BE45075C-2573-D140-A0D3-0D74A3708DFD}" srcOrd="0" destOrd="0" presId="urn:microsoft.com/office/officeart/2005/8/layout/default"/>
    <dgm:cxn modelId="{61EF3561-91FD-194A-852D-8D6745EEF8D2}" type="presParOf" srcId="{43D311BF-EEAA-334C-AD98-71B002DC8A06}" destId="{62466D72-440E-AD47-BA48-1EB5AF25CEFC}" srcOrd="1" destOrd="0" presId="urn:microsoft.com/office/officeart/2005/8/layout/default"/>
    <dgm:cxn modelId="{2CB5A663-C502-E342-B323-50747EAA5F19}" type="presParOf" srcId="{43D311BF-EEAA-334C-AD98-71B002DC8A06}" destId="{D3B2DD18-C2AF-EE47-9124-E7DC376B0BBE}" srcOrd="2" destOrd="0" presId="urn:microsoft.com/office/officeart/2005/8/layout/default"/>
    <dgm:cxn modelId="{645046E7-41A3-574D-B6AA-104229EF718E}" type="presParOf" srcId="{43D311BF-EEAA-334C-AD98-71B002DC8A06}" destId="{A25317DA-B8D3-FC44-8A25-488AD80A98F7}" srcOrd="3" destOrd="0" presId="urn:microsoft.com/office/officeart/2005/8/layout/default"/>
    <dgm:cxn modelId="{8D2D7085-CDFF-114A-B539-1DD40950083A}" type="presParOf" srcId="{43D311BF-EEAA-334C-AD98-71B002DC8A06}" destId="{9AC1E75A-1E7B-1D49-992A-F77C8EB7354D}" srcOrd="4" destOrd="0" presId="urn:microsoft.com/office/officeart/2005/8/layout/default"/>
    <dgm:cxn modelId="{DD15C9BA-A1AB-2D4C-9DBF-6426A4CB9DDE}" type="presParOf" srcId="{43D311BF-EEAA-334C-AD98-71B002DC8A06}" destId="{A281D56B-9C55-1C4A-A3FE-105966757EC4}" srcOrd="5" destOrd="0" presId="urn:microsoft.com/office/officeart/2005/8/layout/default"/>
    <dgm:cxn modelId="{E4F4DB89-B667-9844-B7EB-CF4B77B6926D}" type="presParOf" srcId="{43D311BF-EEAA-334C-AD98-71B002DC8A06}" destId="{CA9C571D-16EF-A54F-8DA3-C6A149D81DD7}" srcOrd="6" destOrd="0" presId="urn:microsoft.com/office/officeart/2005/8/layout/default"/>
    <dgm:cxn modelId="{4F8B2AD0-86D7-CD42-82A3-48905AC0D8B8}" type="presParOf" srcId="{43D311BF-EEAA-334C-AD98-71B002DC8A06}" destId="{B61F7A09-306B-314F-87BE-223F5D539C75}" srcOrd="7" destOrd="0" presId="urn:microsoft.com/office/officeart/2005/8/layout/default"/>
    <dgm:cxn modelId="{1051A574-F197-1E46-8973-02DAD3B8B6E6}" type="presParOf" srcId="{43D311BF-EEAA-334C-AD98-71B002DC8A06}" destId="{264E07D4-BD15-1F41-B775-FAB43448D3BD}" srcOrd="8" destOrd="0" presId="urn:microsoft.com/office/officeart/2005/8/layout/default"/>
    <dgm:cxn modelId="{27CABEA0-38BF-B840-A53E-864782C35049}" type="presParOf" srcId="{43D311BF-EEAA-334C-AD98-71B002DC8A06}" destId="{EE943E5A-E401-9A4D-9A32-D978B799954B}" srcOrd="9" destOrd="0" presId="urn:microsoft.com/office/officeart/2005/8/layout/default"/>
    <dgm:cxn modelId="{A1D639E6-0F48-D74A-954E-1270F3531957}" type="presParOf" srcId="{43D311BF-EEAA-334C-AD98-71B002DC8A06}" destId="{02517893-09FF-4243-9C5A-95ACA9F465A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20978B-3F28-C547-A7AD-3FF5F803E9FF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ru-RU"/>
        </a:p>
      </dgm:t>
    </dgm:pt>
    <dgm:pt modelId="{D8387FCA-CB2C-9F41-8DE4-9ABEA49A9DC7}">
      <dgm:prSet/>
      <dgm:spPr/>
      <dgm:t>
        <a:bodyPr/>
        <a:lstStyle/>
        <a:p>
          <a:r>
            <a:rPr lang="ru-RU" baseline="0"/>
            <a:t>Структурированная коллекция </a:t>
          </a:r>
          <a:r>
            <a:rPr lang="ru-RU" b="1" baseline="0"/>
            <a:t>логически согласованных </a:t>
          </a:r>
          <a:r>
            <a:rPr lang="ru-RU" baseline="0"/>
            <a:t>данных</a:t>
          </a:r>
          <a:endParaRPr lang="ru-RU"/>
        </a:p>
      </dgm:t>
    </dgm:pt>
    <dgm:pt modelId="{6F5257D4-B5A1-4241-B30B-62D154CB0F92}" type="parTrans" cxnId="{7959E75F-D42D-6544-A9C7-EF127604630C}">
      <dgm:prSet/>
      <dgm:spPr/>
      <dgm:t>
        <a:bodyPr/>
        <a:lstStyle/>
        <a:p>
          <a:endParaRPr lang="ru-RU"/>
        </a:p>
      </dgm:t>
    </dgm:pt>
    <dgm:pt modelId="{01FC5A35-ACD3-844A-AAB2-FC7A050BBD9E}" type="sibTrans" cxnId="{7959E75F-D42D-6544-A9C7-EF127604630C}">
      <dgm:prSet/>
      <dgm:spPr/>
      <dgm:t>
        <a:bodyPr/>
        <a:lstStyle/>
        <a:p>
          <a:endParaRPr lang="ru-RU"/>
        </a:p>
      </dgm:t>
    </dgm:pt>
    <dgm:pt modelId="{94BAF774-9D88-0740-97CC-C92E54F869A7}">
      <dgm:prSet/>
      <dgm:spPr/>
      <dgm:t>
        <a:bodyPr/>
        <a:lstStyle/>
        <a:p>
          <a:r>
            <a:rPr lang="ru-RU" i="1" baseline="0"/>
            <a:t>Служащая для специфических целей</a:t>
          </a:r>
          <a:endParaRPr lang="ru-RU"/>
        </a:p>
      </dgm:t>
    </dgm:pt>
    <dgm:pt modelId="{38358BEF-1749-BA4C-AC39-E3DB8A41B35C}" type="parTrans" cxnId="{5F9D02ED-FD35-A048-8A8A-EF4913038690}">
      <dgm:prSet/>
      <dgm:spPr/>
      <dgm:t>
        <a:bodyPr/>
        <a:lstStyle/>
        <a:p>
          <a:endParaRPr lang="ru-RU"/>
        </a:p>
      </dgm:t>
    </dgm:pt>
    <dgm:pt modelId="{5E2259A7-5256-D64A-A90F-9BE8A789B3EA}" type="sibTrans" cxnId="{5F9D02ED-FD35-A048-8A8A-EF4913038690}">
      <dgm:prSet/>
      <dgm:spPr/>
      <dgm:t>
        <a:bodyPr/>
        <a:lstStyle/>
        <a:p>
          <a:endParaRPr lang="ru-RU"/>
        </a:p>
      </dgm:t>
    </dgm:pt>
    <dgm:pt modelId="{96BC27A0-CAB4-674E-9A98-E9D4A662717B}">
      <dgm:prSet/>
      <dgm:spPr/>
      <dgm:t>
        <a:bodyPr/>
        <a:lstStyle/>
        <a:p>
          <a:r>
            <a:rPr lang="ru-RU" i="1" baseline="0"/>
            <a:t>Предназначенная для групп пользователей</a:t>
          </a:r>
          <a:endParaRPr lang="ru-RU"/>
        </a:p>
      </dgm:t>
    </dgm:pt>
    <dgm:pt modelId="{6AE46FA5-9CEC-8E44-92DF-307196172AE3}" type="parTrans" cxnId="{FD689EBA-C388-784B-9B6D-6400A7E9DEBD}">
      <dgm:prSet/>
      <dgm:spPr/>
      <dgm:t>
        <a:bodyPr/>
        <a:lstStyle/>
        <a:p>
          <a:endParaRPr lang="ru-RU"/>
        </a:p>
      </dgm:t>
    </dgm:pt>
    <dgm:pt modelId="{1B354645-E3F1-DC40-B06A-349335CD002F}" type="sibTrans" cxnId="{FD689EBA-C388-784B-9B6D-6400A7E9DEBD}">
      <dgm:prSet/>
      <dgm:spPr/>
      <dgm:t>
        <a:bodyPr/>
        <a:lstStyle/>
        <a:p>
          <a:endParaRPr lang="ru-RU"/>
        </a:p>
      </dgm:t>
    </dgm:pt>
    <dgm:pt modelId="{4829A86C-7AD1-1648-AB4E-4421DBA42908}">
      <dgm:prSet/>
      <dgm:spPr/>
      <dgm:t>
        <a:bodyPr/>
        <a:lstStyle/>
        <a:p>
          <a:r>
            <a:rPr lang="ru-RU" baseline="0"/>
            <a:t>Совокупность </a:t>
          </a:r>
          <a:r>
            <a:rPr lang="ru-RU" b="1" baseline="0"/>
            <a:t>связанных </a:t>
          </a:r>
          <a:r>
            <a:rPr lang="ru-RU" baseline="0"/>
            <a:t>данных,</a:t>
          </a:r>
          <a:endParaRPr lang="ru-RU"/>
        </a:p>
      </dgm:t>
    </dgm:pt>
    <dgm:pt modelId="{FA457EF2-D3FF-0F4D-885B-4493A8AF214B}" type="parTrans" cxnId="{1F7A7133-BD6C-4148-9301-2ACE870052D2}">
      <dgm:prSet/>
      <dgm:spPr/>
      <dgm:t>
        <a:bodyPr/>
        <a:lstStyle/>
        <a:p>
          <a:endParaRPr lang="ru-RU"/>
        </a:p>
      </dgm:t>
    </dgm:pt>
    <dgm:pt modelId="{0F4D75CD-E469-CA4D-A2BA-4A0B38652A19}" type="sibTrans" cxnId="{1F7A7133-BD6C-4148-9301-2ACE870052D2}">
      <dgm:prSet/>
      <dgm:spPr/>
      <dgm:t>
        <a:bodyPr/>
        <a:lstStyle/>
        <a:p>
          <a:endParaRPr lang="ru-RU"/>
        </a:p>
      </dgm:t>
    </dgm:pt>
    <dgm:pt modelId="{5DC9FBE3-FD38-B040-BA72-40D6B74E1969}">
      <dgm:prSet/>
      <dgm:spPr/>
      <dgm:t>
        <a:bodyPr/>
        <a:lstStyle/>
        <a:p>
          <a:r>
            <a:rPr lang="ru-RU" i="1" baseline="0"/>
            <a:t>Организованных по определенным правилам (</a:t>
          </a:r>
          <a:r>
            <a:rPr lang="ru-RU" b="1" i="1" baseline="0"/>
            <a:t>модель данных</a:t>
          </a:r>
          <a:r>
            <a:rPr lang="ru-RU" i="1" baseline="0"/>
            <a:t>),</a:t>
          </a:r>
          <a:endParaRPr lang="ru-RU"/>
        </a:p>
      </dgm:t>
    </dgm:pt>
    <dgm:pt modelId="{11FD12F1-BFEB-7A4E-8C03-90A685E5FA41}" type="parTrans" cxnId="{6F13340F-5B47-B24E-B09B-5E681CACB1F1}">
      <dgm:prSet/>
      <dgm:spPr/>
      <dgm:t>
        <a:bodyPr/>
        <a:lstStyle/>
        <a:p>
          <a:endParaRPr lang="ru-RU"/>
        </a:p>
      </dgm:t>
    </dgm:pt>
    <dgm:pt modelId="{65D4319D-43E8-334F-84FD-6B5E1B0FB092}" type="sibTrans" cxnId="{6F13340F-5B47-B24E-B09B-5E681CACB1F1}">
      <dgm:prSet/>
      <dgm:spPr/>
      <dgm:t>
        <a:bodyPr/>
        <a:lstStyle/>
        <a:p>
          <a:endParaRPr lang="ru-RU"/>
        </a:p>
      </dgm:t>
    </dgm:pt>
    <dgm:pt modelId="{DD6D3822-79DC-E543-9ACC-15B945E5C7FC}">
      <dgm:prSet/>
      <dgm:spPr/>
      <dgm:t>
        <a:bodyPr/>
        <a:lstStyle/>
        <a:p>
          <a:r>
            <a:rPr lang="ru-RU" baseline="0"/>
            <a:t>Предусматривающим общие принципы описания, хранения и манипулирования,</a:t>
          </a:r>
          <a:endParaRPr lang="ru-RU"/>
        </a:p>
      </dgm:t>
    </dgm:pt>
    <dgm:pt modelId="{3E855D28-1231-B841-B5EE-4A6419662A88}" type="parTrans" cxnId="{05EBD2E0-AF96-5B43-A30C-1C2DB49B602C}">
      <dgm:prSet/>
      <dgm:spPr/>
      <dgm:t>
        <a:bodyPr/>
        <a:lstStyle/>
        <a:p>
          <a:endParaRPr lang="ru-RU"/>
        </a:p>
      </dgm:t>
    </dgm:pt>
    <dgm:pt modelId="{E212E0E5-B9E6-7D40-89C7-83CF4415BF71}" type="sibTrans" cxnId="{05EBD2E0-AF96-5B43-A30C-1C2DB49B602C}">
      <dgm:prSet/>
      <dgm:spPr/>
      <dgm:t>
        <a:bodyPr/>
        <a:lstStyle/>
        <a:p>
          <a:endParaRPr lang="ru-RU"/>
        </a:p>
      </dgm:t>
    </dgm:pt>
    <dgm:pt modelId="{609AFCDD-7B05-304F-A127-A20D8C9E039B}">
      <dgm:prSet/>
      <dgm:spPr/>
      <dgm:t>
        <a:bodyPr/>
        <a:lstStyle/>
        <a:p>
          <a:r>
            <a:rPr lang="ru-RU" b="1" i="1" baseline="0"/>
            <a:t>Независимая </a:t>
          </a:r>
          <a:r>
            <a:rPr lang="ru-RU" i="1" baseline="0"/>
            <a:t>от прикладных программ</a:t>
          </a:r>
          <a:endParaRPr lang="ru-RU"/>
        </a:p>
      </dgm:t>
    </dgm:pt>
    <dgm:pt modelId="{9C171C15-FC85-8248-8568-383E335B3CE9}" type="parTrans" cxnId="{1162D01C-B840-9942-BFBD-22E2B45999EF}">
      <dgm:prSet/>
      <dgm:spPr/>
      <dgm:t>
        <a:bodyPr/>
        <a:lstStyle/>
        <a:p>
          <a:endParaRPr lang="ru-RU"/>
        </a:p>
      </dgm:t>
    </dgm:pt>
    <dgm:pt modelId="{565174EF-B780-5746-A1B4-29069819187C}" type="sibTrans" cxnId="{1162D01C-B840-9942-BFBD-22E2B45999EF}">
      <dgm:prSet/>
      <dgm:spPr/>
      <dgm:t>
        <a:bodyPr/>
        <a:lstStyle/>
        <a:p>
          <a:endParaRPr lang="ru-RU"/>
        </a:p>
      </dgm:t>
    </dgm:pt>
    <dgm:pt modelId="{253E2722-3245-D749-BD0B-670B338036DA}" type="pres">
      <dgm:prSet presAssocID="{FD20978B-3F28-C547-A7AD-3FF5F803E9FF}" presName="linear" presStyleCnt="0">
        <dgm:presLayoutVars>
          <dgm:animLvl val="lvl"/>
          <dgm:resizeHandles val="exact"/>
        </dgm:presLayoutVars>
      </dgm:prSet>
      <dgm:spPr/>
    </dgm:pt>
    <dgm:pt modelId="{F00B5CB2-DDC2-994C-B501-D713D834665C}" type="pres">
      <dgm:prSet presAssocID="{D8387FCA-CB2C-9F41-8DE4-9ABEA49A9DC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032968B-401F-074E-B398-86A3713F7AE7}" type="pres">
      <dgm:prSet presAssocID="{D8387FCA-CB2C-9F41-8DE4-9ABEA49A9DC7}" presName="childText" presStyleLbl="revTx" presStyleIdx="0" presStyleCnt="2">
        <dgm:presLayoutVars>
          <dgm:bulletEnabled val="1"/>
        </dgm:presLayoutVars>
      </dgm:prSet>
      <dgm:spPr/>
    </dgm:pt>
    <dgm:pt modelId="{0021A6BC-DC15-A34B-957D-6BABB64D092F}" type="pres">
      <dgm:prSet presAssocID="{4829A86C-7AD1-1648-AB4E-4421DBA4290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2ACC751-858E-3B4A-B1FF-83BD6DB081A7}" type="pres">
      <dgm:prSet presAssocID="{4829A86C-7AD1-1648-AB4E-4421DBA42908}" presName="childText" presStyleLbl="revTx" presStyleIdx="1" presStyleCnt="2">
        <dgm:presLayoutVars>
          <dgm:bulletEnabled val="1"/>
        </dgm:presLayoutVars>
      </dgm:prSet>
      <dgm:spPr/>
    </dgm:pt>
    <dgm:pt modelId="{D4189DDE-798F-7A4C-A9DF-5D53AA28758F}" type="pres">
      <dgm:prSet presAssocID="{DD6D3822-79DC-E543-9ACC-15B945E5C7F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6694268-DE92-E749-AC0C-39F0ECF67385}" type="pres">
      <dgm:prSet presAssocID="{E212E0E5-B9E6-7D40-89C7-83CF4415BF71}" presName="spacer" presStyleCnt="0"/>
      <dgm:spPr/>
    </dgm:pt>
    <dgm:pt modelId="{E0CCF991-99EF-A449-98D2-F0D768251C4A}" type="pres">
      <dgm:prSet presAssocID="{609AFCDD-7B05-304F-A127-A20D8C9E039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F13340F-5B47-B24E-B09B-5E681CACB1F1}" srcId="{4829A86C-7AD1-1648-AB4E-4421DBA42908}" destId="{5DC9FBE3-FD38-B040-BA72-40D6B74E1969}" srcOrd="0" destOrd="0" parTransId="{11FD12F1-BFEB-7A4E-8C03-90A685E5FA41}" sibTransId="{65D4319D-43E8-334F-84FD-6B5E1B0FB092}"/>
    <dgm:cxn modelId="{5B8AB318-FFAB-BA43-A2AA-2066F4DCCC4F}" type="presOf" srcId="{FD20978B-3F28-C547-A7AD-3FF5F803E9FF}" destId="{253E2722-3245-D749-BD0B-670B338036DA}" srcOrd="0" destOrd="0" presId="urn:microsoft.com/office/officeart/2005/8/layout/vList2"/>
    <dgm:cxn modelId="{1162D01C-B840-9942-BFBD-22E2B45999EF}" srcId="{FD20978B-3F28-C547-A7AD-3FF5F803E9FF}" destId="{609AFCDD-7B05-304F-A127-A20D8C9E039B}" srcOrd="3" destOrd="0" parTransId="{9C171C15-FC85-8248-8568-383E335B3CE9}" sibTransId="{565174EF-B780-5746-A1B4-29069819187C}"/>
    <dgm:cxn modelId="{1F7A7133-BD6C-4148-9301-2ACE870052D2}" srcId="{FD20978B-3F28-C547-A7AD-3FF5F803E9FF}" destId="{4829A86C-7AD1-1648-AB4E-4421DBA42908}" srcOrd="1" destOrd="0" parTransId="{FA457EF2-D3FF-0F4D-885B-4493A8AF214B}" sibTransId="{0F4D75CD-E469-CA4D-A2BA-4A0B38652A19}"/>
    <dgm:cxn modelId="{43495957-D099-4040-B7C8-CB84D5EBA7EA}" type="presOf" srcId="{96BC27A0-CAB4-674E-9A98-E9D4A662717B}" destId="{A032968B-401F-074E-B398-86A3713F7AE7}" srcOrd="0" destOrd="1" presId="urn:microsoft.com/office/officeart/2005/8/layout/vList2"/>
    <dgm:cxn modelId="{7959E75F-D42D-6544-A9C7-EF127604630C}" srcId="{FD20978B-3F28-C547-A7AD-3FF5F803E9FF}" destId="{D8387FCA-CB2C-9F41-8DE4-9ABEA49A9DC7}" srcOrd="0" destOrd="0" parTransId="{6F5257D4-B5A1-4241-B30B-62D154CB0F92}" sibTransId="{01FC5A35-ACD3-844A-AAB2-FC7A050BBD9E}"/>
    <dgm:cxn modelId="{7736F872-80F6-1F47-AC2A-F84034AB2990}" type="presOf" srcId="{D8387FCA-CB2C-9F41-8DE4-9ABEA49A9DC7}" destId="{F00B5CB2-DDC2-994C-B501-D713D834665C}" srcOrd="0" destOrd="0" presId="urn:microsoft.com/office/officeart/2005/8/layout/vList2"/>
    <dgm:cxn modelId="{66A36F85-EDFF-F84D-BB60-C5F7C8914808}" type="presOf" srcId="{5DC9FBE3-FD38-B040-BA72-40D6B74E1969}" destId="{B2ACC751-858E-3B4A-B1FF-83BD6DB081A7}" srcOrd="0" destOrd="0" presId="urn:microsoft.com/office/officeart/2005/8/layout/vList2"/>
    <dgm:cxn modelId="{7AB5628A-5089-5547-A705-5176EA88E53B}" type="presOf" srcId="{DD6D3822-79DC-E543-9ACC-15B945E5C7FC}" destId="{D4189DDE-798F-7A4C-A9DF-5D53AA28758F}" srcOrd="0" destOrd="0" presId="urn:microsoft.com/office/officeart/2005/8/layout/vList2"/>
    <dgm:cxn modelId="{E614279F-245F-8145-AA47-47B51E259BC0}" type="presOf" srcId="{94BAF774-9D88-0740-97CC-C92E54F869A7}" destId="{A032968B-401F-074E-B398-86A3713F7AE7}" srcOrd="0" destOrd="0" presId="urn:microsoft.com/office/officeart/2005/8/layout/vList2"/>
    <dgm:cxn modelId="{FD689EBA-C388-784B-9B6D-6400A7E9DEBD}" srcId="{D8387FCA-CB2C-9F41-8DE4-9ABEA49A9DC7}" destId="{96BC27A0-CAB4-674E-9A98-E9D4A662717B}" srcOrd="1" destOrd="0" parTransId="{6AE46FA5-9CEC-8E44-92DF-307196172AE3}" sibTransId="{1B354645-E3F1-DC40-B06A-349335CD002F}"/>
    <dgm:cxn modelId="{F58C4ED6-234F-7940-8F34-DCA6B412E8B7}" type="presOf" srcId="{609AFCDD-7B05-304F-A127-A20D8C9E039B}" destId="{E0CCF991-99EF-A449-98D2-F0D768251C4A}" srcOrd="0" destOrd="0" presId="urn:microsoft.com/office/officeart/2005/8/layout/vList2"/>
    <dgm:cxn modelId="{05EBD2E0-AF96-5B43-A30C-1C2DB49B602C}" srcId="{FD20978B-3F28-C547-A7AD-3FF5F803E9FF}" destId="{DD6D3822-79DC-E543-9ACC-15B945E5C7FC}" srcOrd="2" destOrd="0" parTransId="{3E855D28-1231-B841-B5EE-4A6419662A88}" sibTransId="{E212E0E5-B9E6-7D40-89C7-83CF4415BF71}"/>
    <dgm:cxn modelId="{B907C8E3-02D4-A542-9E33-6DB145E0436E}" type="presOf" srcId="{4829A86C-7AD1-1648-AB4E-4421DBA42908}" destId="{0021A6BC-DC15-A34B-957D-6BABB64D092F}" srcOrd="0" destOrd="0" presId="urn:microsoft.com/office/officeart/2005/8/layout/vList2"/>
    <dgm:cxn modelId="{5F9D02ED-FD35-A048-8A8A-EF4913038690}" srcId="{D8387FCA-CB2C-9F41-8DE4-9ABEA49A9DC7}" destId="{94BAF774-9D88-0740-97CC-C92E54F869A7}" srcOrd="0" destOrd="0" parTransId="{38358BEF-1749-BA4C-AC39-E3DB8A41B35C}" sibTransId="{5E2259A7-5256-D64A-A90F-9BE8A789B3EA}"/>
    <dgm:cxn modelId="{8CB8DD75-212B-C540-8CFA-CFB3C6655ED4}" type="presParOf" srcId="{253E2722-3245-D749-BD0B-670B338036DA}" destId="{F00B5CB2-DDC2-994C-B501-D713D834665C}" srcOrd="0" destOrd="0" presId="urn:microsoft.com/office/officeart/2005/8/layout/vList2"/>
    <dgm:cxn modelId="{7836730D-E314-344B-AC9D-D595EDD097AD}" type="presParOf" srcId="{253E2722-3245-D749-BD0B-670B338036DA}" destId="{A032968B-401F-074E-B398-86A3713F7AE7}" srcOrd="1" destOrd="0" presId="urn:microsoft.com/office/officeart/2005/8/layout/vList2"/>
    <dgm:cxn modelId="{2702487E-D300-3743-B5D4-E0FECB64937D}" type="presParOf" srcId="{253E2722-3245-D749-BD0B-670B338036DA}" destId="{0021A6BC-DC15-A34B-957D-6BABB64D092F}" srcOrd="2" destOrd="0" presId="urn:microsoft.com/office/officeart/2005/8/layout/vList2"/>
    <dgm:cxn modelId="{A5661625-1A5A-C247-9D97-B00257B3BD23}" type="presParOf" srcId="{253E2722-3245-D749-BD0B-670B338036DA}" destId="{B2ACC751-858E-3B4A-B1FF-83BD6DB081A7}" srcOrd="3" destOrd="0" presId="urn:microsoft.com/office/officeart/2005/8/layout/vList2"/>
    <dgm:cxn modelId="{2B5C61F9-30A7-3C4C-8217-C8E78D070FD3}" type="presParOf" srcId="{253E2722-3245-D749-BD0B-670B338036DA}" destId="{D4189DDE-798F-7A4C-A9DF-5D53AA28758F}" srcOrd="4" destOrd="0" presId="urn:microsoft.com/office/officeart/2005/8/layout/vList2"/>
    <dgm:cxn modelId="{B307C11F-2063-DC48-B6D1-E6EE4353C306}" type="presParOf" srcId="{253E2722-3245-D749-BD0B-670B338036DA}" destId="{66694268-DE92-E749-AC0C-39F0ECF67385}" srcOrd="5" destOrd="0" presId="urn:microsoft.com/office/officeart/2005/8/layout/vList2"/>
    <dgm:cxn modelId="{13713B5F-279E-DC49-A4AF-60E88D57E192}" type="presParOf" srcId="{253E2722-3245-D749-BD0B-670B338036DA}" destId="{E0CCF991-99EF-A449-98D2-F0D768251C4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424A0F-6EAA-1447-9A38-FA773765F703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ru-RU"/>
        </a:p>
      </dgm:t>
    </dgm:pt>
    <dgm:pt modelId="{4C43B66E-924D-CD41-B7F8-0161136DFF1D}">
      <dgm:prSet/>
      <dgm:spPr/>
      <dgm:t>
        <a:bodyPr/>
        <a:lstStyle/>
        <a:p>
          <a:r>
            <a:rPr lang="ru-RU" baseline="0"/>
            <a:t>Коллекция </a:t>
          </a:r>
          <a:r>
            <a:rPr lang="ru-RU" b="1" baseline="0"/>
            <a:t>программных средств </a:t>
          </a:r>
          <a:r>
            <a:rPr lang="ru-RU" baseline="0"/>
            <a:t>для создания и управления базами данных, обеспечивающих</a:t>
          </a:r>
          <a:endParaRPr lang="ru-RU"/>
        </a:p>
      </dgm:t>
    </dgm:pt>
    <dgm:pt modelId="{3F3FF6EC-CC1A-4D4E-8344-5440EE19BBDC}" type="parTrans" cxnId="{74A5E3F2-60B2-5841-84AD-D6E5D73FFDF4}">
      <dgm:prSet/>
      <dgm:spPr/>
      <dgm:t>
        <a:bodyPr/>
        <a:lstStyle/>
        <a:p>
          <a:endParaRPr lang="ru-RU"/>
        </a:p>
      </dgm:t>
    </dgm:pt>
    <dgm:pt modelId="{CC0330CE-2F40-5644-BB4A-E86C9EB52915}" type="sibTrans" cxnId="{74A5E3F2-60B2-5841-84AD-D6E5D73FFDF4}">
      <dgm:prSet/>
      <dgm:spPr/>
      <dgm:t>
        <a:bodyPr/>
        <a:lstStyle/>
        <a:p>
          <a:endParaRPr lang="ru-RU"/>
        </a:p>
      </dgm:t>
    </dgm:pt>
    <dgm:pt modelId="{994870CD-F87B-B349-8D8E-E2296F69208B}">
      <dgm:prSet/>
      <dgm:spPr/>
      <dgm:t>
        <a:bodyPr/>
        <a:lstStyle/>
        <a:p>
          <a:r>
            <a:rPr lang="ru-RU" b="1" baseline="0"/>
            <a:t>Определение</a:t>
          </a:r>
          <a:endParaRPr lang="ru-RU"/>
        </a:p>
      </dgm:t>
    </dgm:pt>
    <dgm:pt modelId="{EEB6DADF-7B26-EC49-BB21-4932088C82DF}" type="parTrans" cxnId="{3843F4C3-BB07-C14B-818F-E7015F38A623}">
      <dgm:prSet/>
      <dgm:spPr/>
      <dgm:t>
        <a:bodyPr/>
        <a:lstStyle/>
        <a:p>
          <a:endParaRPr lang="ru-RU"/>
        </a:p>
      </dgm:t>
    </dgm:pt>
    <dgm:pt modelId="{5BF91555-44B0-DA40-B6F9-6E064F6D875D}" type="sibTrans" cxnId="{3843F4C3-BB07-C14B-818F-E7015F38A623}">
      <dgm:prSet/>
      <dgm:spPr/>
      <dgm:t>
        <a:bodyPr/>
        <a:lstStyle/>
        <a:p>
          <a:endParaRPr lang="ru-RU"/>
        </a:p>
      </dgm:t>
    </dgm:pt>
    <dgm:pt modelId="{A4968455-DDB3-9843-84EB-EAA72602F6E0}">
      <dgm:prSet/>
      <dgm:spPr/>
      <dgm:t>
        <a:bodyPr/>
        <a:lstStyle/>
        <a:p>
          <a:r>
            <a:rPr lang="ru-RU" i="1" baseline="0"/>
            <a:t>Хранимых типов данных (моделей данных предметной области)</a:t>
          </a:r>
          <a:endParaRPr lang="ru-RU"/>
        </a:p>
      </dgm:t>
    </dgm:pt>
    <dgm:pt modelId="{E5E36832-D204-CC46-BB27-903606055F65}" type="parTrans" cxnId="{B732BDC5-B95E-6042-B2A6-27EF0FBBAB19}">
      <dgm:prSet/>
      <dgm:spPr/>
      <dgm:t>
        <a:bodyPr/>
        <a:lstStyle/>
        <a:p>
          <a:endParaRPr lang="ru-RU"/>
        </a:p>
      </dgm:t>
    </dgm:pt>
    <dgm:pt modelId="{765C4143-3436-DC49-BCD4-90C6AA4836DC}" type="sibTrans" cxnId="{B732BDC5-B95E-6042-B2A6-27EF0FBBAB19}">
      <dgm:prSet/>
      <dgm:spPr/>
      <dgm:t>
        <a:bodyPr/>
        <a:lstStyle/>
        <a:p>
          <a:endParaRPr lang="ru-RU"/>
        </a:p>
      </dgm:t>
    </dgm:pt>
    <dgm:pt modelId="{3CE5D06B-29E9-414C-AA05-180A82901C71}">
      <dgm:prSet/>
      <dgm:spPr/>
      <dgm:t>
        <a:bodyPr/>
        <a:lstStyle/>
        <a:p>
          <a:r>
            <a:rPr lang="ru-RU" b="1" baseline="0"/>
            <a:t>Построение</a:t>
          </a:r>
          <a:endParaRPr lang="ru-RU"/>
        </a:p>
      </dgm:t>
    </dgm:pt>
    <dgm:pt modelId="{C004A171-A65B-4845-AB2D-70B8F1C09670}" type="parTrans" cxnId="{5D6B2D70-AEE4-E241-B5E2-007A7E5C379D}">
      <dgm:prSet/>
      <dgm:spPr/>
      <dgm:t>
        <a:bodyPr/>
        <a:lstStyle/>
        <a:p>
          <a:endParaRPr lang="ru-RU"/>
        </a:p>
      </dgm:t>
    </dgm:pt>
    <dgm:pt modelId="{17652072-AC49-F442-AC79-4644E3BC7584}" type="sibTrans" cxnId="{5D6B2D70-AEE4-E241-B5E2-007A7E5C379D}">
      <dgm:prSet/>
      <dgm:spPr/>
      <dgm:t>
        <a:bodyPr/>
        <a:lstStyle/>
        <a:p>
          <a:endParaRPr lang="ru-RU"/>
        </a:p>
      </dgm:t>
    </dgm:pt>
    <dgm:pt modelId="{CFF0BCBB-253C-A240-B4DB-ECA655AE649E}">
      <dgm:prSet/>
      <dgm:spPr/>
      <dgm:t>
        <a:bodyPr/>
        <a:lstStyle/>
        <a:p>
          <a:r>
            <a:rPr lang="ru-RU" i="1" baseline="0"/>
            <a:t>Сохранение, наполнение (поддержка постоянного</a:t>
          </a:r>
          <a:endParaRPr lang="ru-RU"/>
        </a:p>
      </dgm:t>
    </dgm:pt>
    <dgm:pt modelId="{0A89ECAB-3256-B542-8B0E-D41C26722090}" type="parTrans" cxnId="{B4957040-9A6D-5642-998D-20A937A3AD19}">
      <dgm:prSet/>
      <dgm:spPr/>
      <dgm:t>
        <a:bodyPr/>
        <a:lstStyle/>
        <a:p>
          <a:endParaRPr lang="ru-RU"/>
        </a:p>
      </dgm:t>
    </dgm:pt>
    <dgm:pt modelId="{F16F81CE-85E5-164A-86D5-68B6CF851AF3}" type="sibTrans" cxnId="{B4957040-9A6D-5642-998D-20A937A3AD19}">
      <dgm:prSet/>
      <dgm:spPr/>
      <dgm:t>
        <a:bodyPr/>
        <a:lstStyle/>
        <a:p>
          <a:endParaRPr lang="ru-RU"/>
        </a:p>
      </dgm:t>
    </dgm:pt>
    <dgm:pt modelId="{D15CFAB0-7AD3-E848-932C-3F2F1443F183}">
      <dgm:prSet/>
      <dgm:spPr/>
      <dgm:t>
        <a:bodyPr/>
        <a:lstStyle/>
        <a:p>
          <a:r>
            <a:rPr lang="ru-RU" baseline="0"/>
            <a:t>Существования данных)</a:t>
          </a:r>
          <a:endParaRPr lang="ru-RU"/>
        </a:p>
      </dgm:t>
    </dgm:pt>
    <dgm:pt modelId="{878D6079-67FA-1A4E-B4ED-9EBA51113174}" type="parTrans" cxnId="{3FBF0984-22B1-0C4F-995C-3D1EB62571F5}">
      <dgm:prSet/>
      <dgm:spPr/>
      <dgm:t>
        <a:bodyPr/>
        <a:lstStyle/>
        <a:p>
          <a:endParaRPr lang="ru-RU"/>
        </a:p>
      </dgm:t>
    </dgm:pt>
    <dgm:pt modelId="{DAD68CDE-0484-6140-B74C-01FB71BB53A2}" type="sibTrans" cxnId="{3FBF0984-22B1-0C4F-995C-3D1EB62571F5}">
      <dgm:prSet/>
      <dgm:spPr/>
      <dgm:t>
        <a:bodyPr/>
        <a:lstStyle/>
        <a:p>
          <a:endParaRPr lang="ru-RU"/>
        </a:p>
      </dgm:t>
    </dgm:pt>
    <dgm:pt modelId="{9908D9DA-FDC8-D343-92FD-2AEFEF4BE51A}">
      <dgm:prSet/>
      <dgm:spPr/>
      <dgm:t>
        <a:bodyPr/>
        <a:lstStyle/>
        <a:p>
          <a:r>
            <a:rPr lang="ru-RU" b="1" baseline="0"/>
            <a:t>Манипулирование</a:t>
          </a:r>
          <a:endParaRPr lang="ru-RU"/>
        </a:p>
      </dgm:t>
    </dgm:pt>
    <dgm:pt modelId="{E9D4470C-5000-C44D-B66C-0811DE39AD68}" type="parTrans" cxnId="{97DDF2AC-D09E-0A4E-82D0-DC843F870397}">
      <dgm:prSet/>
      <dgm:spPr/>
      <dgm:t>
        <a:bodyPr/>
        <a:lstStyle/>
        <a:p>
          <a:endParaRPr lang="ru-RU"/>
        </a:p>
      </dgm:t>
    </dgm:pt>
    <dgm:pt modelId="{4E6AE544-D3E9-2248-85B0-15C586C482DB}" type="sibTrans" cxnId="{97DDF2AC-D09E-0A4E-82D0-DC843F870397}">
      <dgm:prSet/>
      <dgm:spPr/>
      <dgm:t>
        <a:bodyPr/>
        <a:lstStyle/>
        <a:p>
          <a:endParaRPr lang="ru-RU"/>
        </a:p>
      </dgm:t>
    </dgm:pt>
    <dgm:pt modelId="{A33F0CE5-6362-F749-8239-6F500D1B02F3}">
      <dgm:prSet/>
      <dgm:spPr/>
      <dgm:t>
        <a:bodyPr/>
        <a:lstStyle/>
        <a:p>
          <a:r>
            <a:rPr lang="ru-RU" i="1" baseline="0"/>
            <a:t>Извлечение, модификацию, формирование производных данных (средства формулировки и выполнения разнообразных запросов отчетов)</a:t>
          </a:r>
          <a:endParaRPr lang="ru-RU"/>
        </a:p>
      </dgm:t>
    </dgm:pt>
    <dgm:pt modelId="{A2F042D8-40B1-B945-B871-1DC394F04FFD}" type="parTrans" cxnId="{2C4D25DD-7EB4-F147-9113-3703CB98540F}">
      <dgm:prSet/>
      <dgm:spPr/>
      <dgm:t>
        <a:bodyPr/>
        <a:lstStyle/>
        <a:p>
          <a:endParaRPr lang="ru-RU"/>
        </a:p>
      </dgm:t>
    </dgm:pt>
    <dgm:pt modelId="{DA8FB745-8F5C-1744-804E-FC29D3FFB2B7}" type="sibTrans" cxnId="{2C4D25DD-7EB4-F147-9113-3703CB98540F}">
      <dgm:prSet/>
      <dgm:spPr/>
      <dgm:t>
        <a:bodyPr/>
        <a:lstStyle/>
        <a:p>
          <a:endParaRPr lang="ru-RU"/>
        </a:p>
      </dgm:t>
    </dgm:pt>
    <dgm:pt modelId="{B6CEB3DC-785A-7F49-9F64-9093737057C4}">
      <dgm:prSet/>
      <dgm:spPr/>
      <dgm:t>
        <a:bodyPr/>
        <a:lstStyle/>
        <a:p>
          <a:r>
            <a:rPr lang="ru-RU" b="1" baseline="0"/>
            <a:t>Система баз данных </a:t>
          </a:r>
          <a:r>
            <a:rPr lang="ru-RU" baseline="0"/>
            <a:t>– СУБД + одна или несколько БД, управляемых это СУБД.</a:t>
          </a:r>
          <a:endParaRPr lang="ru-RU"/>
        </a:p>
      </dgm:t>
    </dgm:pt>
    <dgm:pt modelId="{B2C05D9B-D3C4-D242-B71B-6ACDE9C7054C}" type="parTrans" cxnId="{97F0449C-92C2-BE4B-AF27-44664F31D8BB}">
      <dgm:prSet/>
      <dgm:spPr/>
      <dgm:t>
        <a:bodyPr/>
        <a:lstStyle/>
        <a:p>
          <a:endParaRPr lang="ru-RU"/>
        </a:p>
      </dgm:t>
    </dgm:pt>
    <dgm:pt modelId="{46CEDD4E-B8C8-EC44-9CA8-6ECAC96A7C3A}" type="sibTrans" cxnId="{97F0449C-92C2-BE4B-AF27-44664F31D8BB}">
      <dgm:prSet/>
      <dgm:spPr/>
      <dgm:t>
        <a:bodyPr/>
        <a:lstStyle/>
        <a:p>
          <a:endParaRPr lang="ru-RU"/>
        </a:p>
      </dgm:t>
    </dgm:pt>
    <dgm:pt modelId="{CF3ABDAC-FF0F-2642-A3B7-9463B7402F3D}" type="pres">
      <dgm:prSet presAssocID="{A9424A0F-6EAA-1447-9A38-FA773765F703}" presName="linear" presStyleCnt="0">
        <dgm:presLayoutVars>
          <dgm:animLvl val="lvl"/>
          <dgm:resizeHandles val="exact"/>
        </dgm:presLayoutVars>
      </dgm:prSet>
      <dgm:spPr/>
    </dgm:pt>
    <dgm:pt modelId="{DC456217-1DF2-5041-9194-28F3C2BA2B05}" type="pres">
      <dgm:prSet presAssocID="{4C43B66E-924D-CD41-B7F8-0161136DFF1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B96579A-4F8B-5445-AD26-BF18CA9F60C2}" type="pres">
      <dgm:prSet presAssocID="{CC0330CE-2F40-5644-BB4A-E86C9EB52915}" presName="spacer" presStyleCnt="0"/>
      <dgm:spPr/>
    </dgm:pt>
    <dgm:pt modelId="{7B4D2C1D-5951-EB4A-8720-CC6DAD2250AB}" type="pres">
      <dgm:prSet presAssocID="{994870CD-F87B-B349-8D8E-E2296F69208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04C7D10-511A-374E-9072-963ABBBDD8B4}" type="pres">
      <dgm:prSet presAssocID="{994870CD-F87B-B349-8D8E-E2296F69208B}" presName="childText" presStyleLbl="revTx" presStyleIdx="0" presStyleCnt="3">
        <dgm:presLayoutVars>
          <dgm:bulletEnabled val="1"/>
        </dgm:presLayoutVars>
      </dgm:prSet>
      <dgm:spPr/>
    </dgm:pt>
    <dgm:pt modelId="{96A4C2BF-C979-684B-8E8B-1C86D3EDCAF9}" type="pres">
      <dgm:prSet presAssocID="{3CE5D06B-29E9-414C-AA05-180A82901C7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CEF1115-790D-1247-BB4B-96F37E6C0218}" type="pres">
      <dgm:prSet presAssocID="{3CE5D06B-29E9-414C-AA05-180A82901C71}" presName="childText" presStyleLbl="revTx" presStyleIdx="1" presStyleCnt="3">
        <dgm:presLayoutVars>
          <dgm:bulletEnabled val="1"/>
        </dgm:presLayoutVars>
      </dgm:prSet>
      <dgm:spPr/>
    </dgm:pt>
    <dgm:pt modelId="{2964AAC4-8DD8-9E49-BF48-DFFA9841D9C2}" type="pres">
      <dgm:prSet presAssocID="{9908D9DA-FDC8-D343-92FD-2AEFEF4BE51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4D4BC69-8A1E-8248-80A4-844780A5096C}" type="pres">
      <dgm:prSet presAssocID="{9908D9DA-FDC8-D343-92FD-2AEFEF4BE51A}" presName="childText" presStyleLbl="revTx" presStyleIdx="2" presStyleCnt="3">
        <dgm:presLayoutVars>
          <dgm:bulletEnabled val="1"/>
        </dgm:presLayoutVars>
      </dgm:prSet>
      <dgm:spPr/>
    </dgm:pt>
    <dgm:pt modelId="{25E9D73C-5B6D-E04E-8A3E-EEF2B52B6DF5}" type="pres">
      <dgm:prSet presAssocID="{B6CEB3DC-785A-7F49-9F64-9093737057C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BA8F438-1173-2D4F-981C-4937D69A5AE3}" type="presOf" srcId="{994870CD-F87B-B349-8D8E-E2296F69208B}" destId="{7B4D2C1D-5951-EB4A-8720-CC6DAD2250AB}" srcOrd="0" destOrd="0" presId="urn:microsoft.com/office/officeart/2005/8/layout/vList2"/>
    <dgm:cxn modelId="{2DF6F039-BE19-CB4C-9017-B93D7B6D625F}" type="presOf" srcId="{4C43B66E-924D-CD41-B7F8-0161136DFF1D}" destId="{DC456217-1DF2-5041-9194-28F3C2BA2B05}" srcOrd="0" destOrd="0" presId="urn:microsoft.com/office/officeart/2005/8/layout/vList2"/>
    <dgm:cxn modelId="{8EFFF339-EE66-BD47-9A93-46686D87C973}" type="presOf" srcId="{A4968455-DDB3-9843-84EB-EAA72602F6E0}" destId="{204C7D10-511A-374E-9072-963ABBBDD8B4}" srcOrd="0" destOrd="0" presId="urn:microsoft.com/office/officeart/2005/8/layout/vList2"/>
    <dgm:cxn modelId="{B4957040-9A6D-5642-998D-20A937A3AD19}" srcId="{3CE5D06B-29E9-414C-AA05-180A82901C71}" destId="{CFF0BCBB-253C-A240-B4DB-ECA655AE649E}" srcOrd="0" destOrd="0" parTransId="{0A89ECAB-3256-B542-8B0E-D41C26722090}" sibTransId="{F16F81CE-85E5-164A-86D5-68B6CF851AF3}"/>
    <dgm:cxn modelId="{DFF92258-3AA8-8D4C-B664-BEB493F51995}" type="presOf" srcId="{B6CEB3DC-785A-7F49-9F64-9093737057C4}" destId="{25E9D73C-5B6D-E04E-8A3E-EEF2B52B6DF5}" srcOrd="0" destOrd="0" presId="urn:microsoft.com/office/officeart/2005/8/layout/vList2"/>
    <dgm:cxn modelId="{BE2E3A5F-7E7A-0541-A312-316BAEC887E4}" type="presOf" srcId="{CFF0BCBB-253C-A240-B4DB-ECA655AE649E}" destId="{BCEF1115-790D-1247-BB4B-96F37E6C0218}" srcOrd="0" destOrd="0" presId="urn:microsoft.com/office/officeart/2005/8/layout/vList2"/>
    <dgm:cxn modelId="{5D6B2D70-AEE4-E241-B5E2-007A7E5C379D}" srcId="{A9424A0F-6EAA-1447-9A38-FA773765F703}" destId="{3CE5D06B-29E9-414C-AA05-180A82901C71}" srcOrd="2" destOrd="0" parTransId="{C004A171-A65B-4845-AB2D-70B8F1C09670}" sibTransId="{17652072-AC49-F442-AC79-4644E3BC7584}"/>
    <dgm:cxn modelId="{3FBF0984-22B1-0C4F-995C-3D1EB62571F5}" srcId="{3CE5D06B-29E9-414C-AA05-180A82901C71}" destId="{D15CFAB0-7AD3-E848-932C-3F2F1443F183}" srcOrd="1" destOrd="0" parTransId="{878D6079-67FA-1A4E-B4ED-9EBA51113174}" sibTransId="{DAD68CDE-0484-6140-B74C-01FB71BB53A2}"/>
    <dgm:cxn modelId="{C981749A-FFD2-4F4B-8788-FA4A71DA6CC7}" type="presOf" srcId="{A33F0CE5-6362-F749-8239-6F500D1B02F3}" destId="{04D4BC69-8A1E-8248-80A4-844780A5096C}" srcOrd="0" destOrd="0" presId="urn:microsoft.com/office/officeart/2005/8/layout/vList2"/>
    <dgm:cxn modelId="{97F0449C-92C2-BE4B-AF27-44664F31D8BB}" srcId="{A9424A0F-6EAA-1447-9A38-FA773765F703}" destId="{B6CEB3DC-785A-7F49-9F64-9093737057C4}" srcOrd="4" destOrd="0" parTransId="{B2C05D9B-D3C4-D242-B71B-6ACDE9C7054C}" sibTransId="{46CEDD4E-B8C8-EC44-9CA8-6ECAC96A7C3A}"/>
    <dgm:cxn modelId="{97DDF2AC-D09E-0A4E-82D0-DC843F870397}" srcId="{A9424A0F-6EAA-1447-9A38-FA773765F703}" destId="{9908D9DA-FDC8-D343-92FD-2AEFEF4BE51A}" srcOrd="3" destOrd="0" parTransId="{E9D4470C-5000-C44D-B66C-0811DE39AD68}" sibTransId="{4E6AE544-D3E9-2248-85B0-15C586C482DB}"/>
    <dgm:cxn modelId="{3843F4C3-BB07-C14B-818F-E7015F38A623}" srcId="{A9424A0F-6EAA-1447-9A38-FA773765F703}" destId="{994870CD-F87B-B349-8D8E-E2296F69208B}" srcOrd="1" destOrd="0" parTransId="{EEB6DADF-7B26-EC49-BB21-4932088C82DF}" sibTransId="{5BF91555-44B0-DA40-B6F9-6E064F6D875D}"/>
    <dgm:cxn modelId="{B732BDC5-B95E-6042-B2A6-27EF0FBBAB19}" srcId="{994870CD-F87B-B349-8D8E-E2296F69208B}" destId="{A4968455-DDB3-9843-84EB-EAA72602F6E0}" srcOrd="0" destOrd="0" parTransId="{E5E36832-D204-CC46-BB27-903606055F65}" sibTransId="{765C4143-3436-DC49-BCD4-90C6AA4836DC}"/>
    <dgm:cxn modelId="{76C33DCF-17E3-2A48-8237-A4DBE0AC4764}" type="presOf" srcId="{D15CFAB0-7AD3-E848-932C-3F2F1443F183}" destId="{BCEF1115-790D-1247-BB4B-96F37E6C0218}" srcOrd="0" destOrd="1" presId="urn:microsoft.com/office/officeart/2005/8/layout/vList2"/>
    <dgm:cxn modelId="{75A2B1D1-4F10-484A-B59D-3533C285601C}" type="presOf" srcId="{9908D9DA-FDC8-D343-92FD-2AEFEF4BE51A}" destId="{2964AAC4-8DD8-9E49-BF48-DFFA9841D9C2}" srcOrd="0" destOrd="0" presId="urn:microsoft.com/office/officeart/2005/8/layout/vList2"/>
    <dgm:cxn modelId="{AAE5C7DB-74ED-B84A-8AD5-89C0FE684715}" type="presOf" srcId="{3CE5D06B-29E9-414C-AA05-180A82901C71}" destId="{96A4C2BF-C979-684B-8E8B-1C86D3EDCAF9}" srcOrd="0" destOrd="0" presId="urn:microsoft.com/office/officeart/2005/8/layout/vList2"/>
    <dgm:cxn modelId="{2C4D25DD-7EB4-F147-9113-3703CB98540F}" srcId="{9908D9DA-FDC8-D343-92FD-2AEFEF4BE51A}" destId="{A33F0CE5-6362-F749-8239-6F500D1B02F3}" srcOrd="0" destOrd="0" parTransId="{A2F042D8-40B1-B945-B871-1DC394F04FFD}" sibTransId="{DA8FB745-8F5C-1744-804E-FC29D3FFB2B7}"/>
    <dgm:cxn modelId="{DB76F4EE-492F-0F4C-872C-94B751E69F77}" type="presOf" srcId="{A9424A0F-6EAA-1447-9A38-FA773765F703}" destId="{CF3ABDAC-FF0F-2642-A3B7-9463B7402F3D}" srcOrd="0" destOrd="0" presId="urn:microsoft.com/office/officeart/2005/8/layout/vList2"/>
    <dgm:cxn modelId="{74A5E3F2-60B2-5841-84AD-D6E5D73FFDF4}" srcId="{A9424A0F-6EAA-1447-9A38-FA773765F703}" destId="{4C43B66E-924D-CD41-B7F8-0161136DFF1D}" srcOrd="0" destOrd="0" parTransId="{3F3FF6EC-CC1A-4D4E-8344-5440EE19BBDC}" sibTransId="{CC0330CE-2F40-5644-BB4A-E86C9EB52915}"/>
    <dgm:cxn modelId="{0E511DE8-E87B-8E4E-ADFF-991D9A231ADE}" type="presParOf" srcId="{CF3ABDAC-FF0F-2642-A3B7-9463B7402F3D}" destId="{DC456217-1DF2-5041-9194-28F3C2BA2B05}" srcOrd="0" destOrd="0" presId="urn:microsoft.com/office/officeart/2005/8/layout/vList2"/>
    <dgm:cxn modelId="{19E42190-69C3-8945-915D-FE04CF8798E8}" type="presParOf" srcId="{CF3ABDAC-FF0F-2642-A3B7-9463B7402F3D}" destId="{EB96579A-4F8B-5445-AD26-BF18CA9F60C2}" srcOrd="1" destOrd="0" presId="urn:microsoft.com/office/officeart/2005/8/layout/vList2"/>
    <dgm:cxn modelId="{68FD968A-3C88-B546-ADA2-02C1C4E01544}" type="presParOf" srcId="{CF3ABDAC-FF0F-2642-A3B7-9463B7402F3D}" destId="{7B4D2C1D-5951-EB4A-8720-CC6DAD2250AB}" srcOrd="2" destOrd="0" presId="urn:microsoft.com/office/officeart/2005/8/layout/vList2"/>
    <dgm:cxn modelId="{9AD87D8C-D46C-034A-A75B-5FD9B3FBDBC0}" type="presParOf" srcId="{CF3ABDAC-FF0F-2642-A3B7-9463B7402F3D}" destId="{204C7D10-511A-374E-9072-963ABBBDD8B4}" srcOrd="3" destOrd="0" presId="urn:microsoft.com/office/officeart/2005/8/layout/vList2"/>
    <dgm:cxn modelId="{F188A5DE-7BA0-AC4C-A74B-F74E662BA524}" type="presParOf" srcId="{CF3ABDAC-FF0F-2642-A3B7-9463B7402F3D}" destId="{96A4C2BF-C979-684B-8E8B-1C86D3EDCAF9}" srcOrd="4" destOrd="0" presId="urn:microsoft.com/office/officeart/2005/8/layout/vList2"/>
    <dgm:cxn modelId="{7F573B69-8E5F-DD4F-8BA4-5F93BE50D27B}" type="presParOf" srcId="{CF3ABDAC-FF0F-2642-A3B7-9463B7402F3D}" destId="{BCEF1115-790D-1247-BB4B-96F37E6C0218}" srcOrd="5" destOrd="0" presId="urn:microsoft.com/office/officeart/2005/8/layout/vList2"/>
    <dgm:cxn modelId="{EAAD94E0-5F16-8F40-93A9-3D5E0EDE2B2D}" type="presParOf" srcId="{CF3ABDAC-FF0F-2642-A3B7-9463B7402F3D}" destId="{2964AAC4-8DD8-9E49-BF48-DFFA9841D9C2}" srcOrd="6" destOrd="0" presId="urn:microsoft.com/office/officeart/2005/8/layout/vList2"/>
    <dgm:cxn modelId="{9B02254F-51E4-184D-8358-D74A811EF377}" type="presParOf" srcId="{CF3ABDAC-FF0F-2642-A3B7-9463B7402F3D}" destId="{04D4BC69-8A1E-8248-80A4-844780A5096C}" srcOrd="7" destOrd="0" presId="urn:microsoft.com/office/officeart/2005/8/layout/vList2"/>
    <dgm:cxn modelId="{B8A51E3A-2690-2C43-A403-DAD308A00A52}" type="presParOf" srcId="{CF3ABDAC-FF0F-2642-A3B7-9463B7402F3D}" destId="{25E9D73C-5B6D-E04E-8A3E-EEF2B52B6DF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7406ED-6CD5-9346-97DB-6B635AC4DB1A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7AE0EB99-808B-6346-9848-A959BB054201}">
      <dgm:prSet/>
      <dgm:spPr/>
      <dgm:t>
        <a:bodyPr/>
        <a:lstStyle/>
        <a:p>
          <a:r>
            <a:rPr lang="ru-RU" baseline="0" dirty="0"/>
            <a:t>Согласованное </a:t>
          </a:r>
          <a:r>
            <a:rPr lang="ru-RU" b="1" baseline="0" dirty="0"/>
            <a:t>хранение </a:t>
          </a:r>
          <a:r>
            <a:rPr lang="ru-RU" baseline="0" dirty="0"/>
            <a:t>данных</a:t>
          </a:r>
          <a:endParaRPr lang="ru-RU" dirty="0"/>
        </a:p>
      </dgm:t>
    </dgm:pt>
    <dgm:pt modelId="{88C43207-AB8E-C44B-82E7-0C117FECFEDD}" type="parTrans" cxnId="{0B070095-856E-5E49-A8B9-E73CA73099F3}">
      <dgm:prSet/>
      <dgm:spPr/>
      <dgm:t>
        <a:bodyPr/>
        <a:lstStyle/>
        <a:p>
          <a:endParaRPr lang="ru-RU"/>
        </a:p>
      </dgm:t>
    </dgm:pt>
    <dgm:pt modelId="{83AF4A99-19BF-1C43-9CD0-6C1C6461B588}" type="sibTrans" cxnId="{0B070095-856E-5E49-A8B9-E73CA73099F3}">
      <dgm:prSet/>
      <dgm:spPr/>
      <dgm:t>
        <a:bodyPr/>
        <a:lstStyle/>
        <a:p>
          <a:endParaRPr lang="ru-RU"/>
        </a:p>
      </dgm:t>
    </dgm:pt>
    <dgm:pt modelId="{EA688967-EE13-294D-A382-89616EB662A5}">
      <dgm:prSet/>
      <dgm:spPr/>
      <dgm:t>
        <a:bodyPr/>
        <a:lstStyle/>
        <a:p>
          <a:r>
            <a:rPr lang="ru-RU" i="1" baseline="0" dirty="0"/>
            <a:t>Поддержка взаимосвязи данных</a:t>
          </a:r>
          <a:endParaRPr lang="ru-RU" dirty="0"/>
        </a:p>
      </dgm:t>
    </dgm:pt>
    <dgm:pt modelId="{466AD68E-5C20-984D-925D-BBEB53008630}" type="parTrans" cxnId="{3E981C3E-C82F-D048-87B7-46EA9910F53E}">
      <dgm:prSet/>
      <dgm:spPr/>
      <dgm:t>
        <a:bodyPr/>
        <a:lstStyle/>
        <a:p>
          <a:endParaRPr lang="ru-RU"/>
        </a:p>
      </dgm:t>
    </dgm:pt>
    <dgm:pt modelId="{AB704395-964F-BC4E-90BB-5086D08C6858}" type="sibTrans" cxnId="{3E981C3E-C82F-D048-87B7-46EA9910F53E}">
      <dgm:prSet/>
      <dgm:spPr/>
      <dgm:t>
        <a:bodyPr/>
        <a:lstStyle/>
        <a:p>
          <a:endParaRPr lang="ru-RU"/>
        </a:p>
      </dgm:t>
    </dgm:pt>
    <dgm:pt modelId="{F6DE1BBE-D23C-A14E-9DB6-89A780D80D14}">
      <dgm:prSet/>
      <dgm:spPr/>
      <dgm:t>
        <a:bodyPr/>
        <a:lstStyle/>
        <a:p>
          <a:r>
            <a:rPr lang="ru-RU" baseline="0" dirty="0"/>
            <a:t>Обеспечение </a:t>
          </a:r>
          <a:r>
            <a:rPr lang="ru-RU" b="1" baseline="0" dirty="0"/>
            <a:t>надежности </a:t>
          </a:r>
          <a:r>
            <a:rPr lang="ru-RU" baseline="0" dirty="0"/>
            <a:t>хранения</a:t>
          </a:r>
          <a:endParaRPr lang="ru-RU" dirty="0"/>
        </a:p>
      </dgm:t>
    </dgm:pt>
    <dgm:pt modelId="{25EFBDDF-D1B8-D648-A49A-24848EC1172A}" type="parTrans" cxnId="{1A357A16-A04B-8F45-9C63-F3D67BDC677A}">
      <dgm:prSet/>
      <dgm:spPr/>
      <dgm:t>
        <a:bodyPr/>
        <a:lstStyle/>
        <a:p>
          <a:endParaRPr lang="ru-RU"/>
        </a:p>
      </dgm:t>
    </dgm:pt>
    <dgm:pt modelId="{E8B2BBFB-E140-AB42-9260-2E1DA947823C}" type="sibTrans" cxnId="{1A357A16-A04B-8F45-9C63-F3D67BDC677A}">
      <dgm:prSet/>
      <dgm:spPr/>
      <dgm:t>
        <a:bodyPr/>
        <a:lstStyle/>
        <a:p>
          <a:endParaRPr lang="ru-RU"/>
        </a:p>
      </dgm:t>
    </dgm:pt>
    <dgm:pt modelId="{E334F740-2DC8-DC41-979A-684D2F176B61}">
      <dgm:prSet/>
      <dgm:spPr/>
      <dgm:t>
        <a:bodyPr/>
        <a:lstStyle/>
        <a:p>
          <a:r>
            <a:rPr lang="ru-RU" i="1" baseline="0" dirty="0"/>
            <a:t>Быть в состоянии восстановить последнее согласованное состояние БД после любого аппаратного или программного сбоя</a:t>
          </a:r>
          <a:endParaRPr lang="ru-RU" dirty="0"/>
        </a:p>
      </dgm:t>
    </dgm:pt>
    <dgm:pt modelId="{29881596-878B-8C4A-A9CB-A15EA35F01C7}" type="parTrans" cxnId="{FB9368F3-2A11-464D-9FD4-9BC821A3EB14}">
      <dgm:prSet/>
      <dgm:spPr/>
      <dgm:t>
        <a:bodyPr/>
        <a:lstStyle/>
        <a:p>
          <a:endParaRPr lang="ru-RU"/>
        </a:p>
      </dgm:t>
    </dgm:pt>
    <dgm:pt modelId="{FAC3462C-EE7A-4944-83D7-C5E14E9CF693}" type="sibTrans" cxnId="{FB9368F3-2A11-464D-9FD4-9BC821A3EB14}">
      <dgm:prSet/>
      <dgm:spPr/>
      <dgm:t>
        <a:bodyPr/>
        <a:lstStyle/>
        <a:p>
          <a:endParaRPr lang="ru-RU"/>
        </a:p>
      </dgm:t>
    </dgm:pt>
    <dgm:pt modelId="{B3A440CE-9E9F-674F-972A-62E9D385C4A4}">
      <dgm:prSet/>
      <dgm:spPr/>
      <dgm:t>
        <a:bodyPr/>
        <a:lstStyle/>
        <a:p>
          <a:r>
            <a:rPr lang="ru-RU" baseline="0" dirty="0"/>
            <a:t>Удобный, выразительный способ</a:t>
          </a:r>
          <a:endParaRPr lang="ru-RU" dirty="0"/>
        </a:p>
      </dgm:t>
    </dgm:pt>
    <dgm:pt modelId="{73E5B664-7966-FF4A-BE62-32CDD062C4C4}" type="parTrans" cxnId="{5328CE9E-475D-AD4B-9593-46CC07176C26}">
      <dgm:prSet/>
      <dgm:spPr/>
      <dgm:t>
        <a:bodyPr/>
        <a:lstStyle/>
        <a:p>
          <a:endParaRPr lang="ru-RU"/>
        </a:p>
      </dgm:t>
    </dgm:pt>
    <dgm:pt modelId="{1F335576-09CA-E349-AB93-119BF935851D}" type="sibTrans" cxnId="{5328CE9E-475D-AD4B-9593-46CC07176C26}">
      <dgm:prSet/>
      <dgm:spPr/>
      <dgm:t>
        <a:bodyPr/>
        <a:lstStyle/>
        <a:p>
          <a:endParaRPr lang="ru-RU"/>
        </a:p>
      </dgm:t>
    </dgm:pt>
    <dgm:pt modelId="{2EC0E0C0-F7DC-3C48-BE36-3C1E008F1309}">
      <dgm:prSet/>
      <dgm:spPr/>
      <dgm:t>
        <a:bodyPr/>
        <a:lstStyle/>
        <a:p>
          <a:r>
            <a:rPr lang="ru-RU" b="1" baseline="0" dirty="0"/>
            <a:t>Выполнения запросов </a:t>
          </a:r>
          <a:r>
            <a:rPr lang="ru-RU" baseline="0" dirty="0"/>
            <a:t>к данным</a:t>
          </a:r>
          <a:endParaRPr lang="ru-RU" dirty="0"/>
        </a:p>
      </dgm:t>
    </dgm:pt>
    <dgm:pt modelId="{D1FFB0EF-8E2C-0743-AF66-2C841AF369A6}" type="parTrans" cxnId="{5A4F3D23-578C-EA41-95F1-190537B600C8}">
      <dgm:prSet/>
      <dgm:spPr/>
      <dgm:t>
        <a:bodyPr/>
        <a:lstStyle/>
        <a:p>
          <a:endParaRPr lang="ru-RU"/>
        </a:p>
      </dgm:t>
    </dgm:pt>
    <dgm:pt modelId="{5481ACD3-2D8F-E248-A1A2-72B5C164BC08}" type="sibTrans" cxnId="{5A4F3D23-578C-EA41-95F1-190537B600C8}">
      <dgm:prSet/>
      <dgm:spPr/>
      <dgm:t>
        <a:bodyPr/>
        <a:lstStyle/>
        <a:p>
          <a:endParaRPr lang="ru-RU"/>
        </a:p>
      </dgm:t>
    </dgm:pt>
    <dgm:pt modelId="{6E65E86C-21AE-5144-8E4A-54B6A7251A00}">
      <dgm:prSet/>
      <dgm:spPr/>
      <dgm:t>
        <a:bodyPr/>
        <a:lstStyle/>
        <a:p>
          <a:r>
            <a:rPr lang="ru-RU" b="1" baseline="0" dirty="0"/>
            <a:t>Параллельная </a:t>
          </a:r>
          <a:r>
            <a:rPr lang="ru-RU" baseline="0" dirty="0"/>
            <a:t>работа с базой данных</a:t>
          </a:r>
          <a:endParaRPr lang="ru-RU" dirty="0"/>
        </a:p>
      </dgm:t>
    </dgm:pt>
    <dgm:pt modelId="{C9C9EF91-99E6-EA4D-840E-2130FA8D8F20}" type="parTrans" cxnId="{328BE02C-7BE9-8A48-8054-F072FCDA0939}">
      <dgm:prSet/>
      <dgm:spPr/>
      <dgm:t>
        <a:bodyPr/>
        <a:lstStyle/>
        <a:p>
          <a:endParaRPr lang="ru-RU"/>
        </a:p>
      </dgm:t>
    </dgm:pt>
    <dgm:pt modelId="{91F9049F-E6FA-6B48-BA5F-BB6DC7DDD248}" type="sibTrans" cxnId="{328BE02C-7BE9-8A48-8054-F072FCDA0939}">
      <dgm:prSet/>
      <dgm:spPr/>
      <dgm:t>
        <a:bodyPr/>
        <a:lstStyle/>
        <a:p>
          <a:endParaRPr lang="ru-RU"/>
        </a:p>
      </dgm:t>
    </dgm:pt>
    <dgm:pt modelId="{9E831A84-6B11-1F4D-A818-7ED3A1BF087C}" type="pres">
      <dgm:prSet presAssocID="{1F7406ED-6CD5-9346-97DB-6B635AC4DB1A}" presName="linear" presStyleCnt="0">
        <dgm:presLayoutVars>
          <dgm:animLvl val="lvl"/>
          <dgm:resizeHandles val="exact"/>
        </dgm:presLayoutVars>
      </dgm:prSet>
      <dgm:spPr/>
    </dgm:pt>
    <dgm:pt modelId="{8F2DC5C9-42F5-D84A-9CD2-C5E74948A130}" type="pres">
      <dgm:prSet presAssocID="{7AE0EB99-808B-6346-9848-A959BB05420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710C6D2-FB67-DB4B-A43B-D20257E36870}" type="pres">
      <dgm:prSet presAssocID="{83AF4A99-19BF-1C43-9CD0-6C1C6461B588}" presName="spacer" presStyleCnt="0"/>
      <dgm:spPr/>
    </dgm:pt>
    <dgm:pt modelId="{CD8D96C3-95AC-B246-B789-C4E7E2B0A1F6}" type="pres">
      <dgm:prSet presAssocID="{EA688967-EE13-294D-A382-89616EB662A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B9010B0-5007-F543-9EE5-D949142E3EF8}" type="pres">
      <dgm:prSet presAssocID="{EA688967-EE13-294D-A382-89616EB662A5}" presName="childText" presStyleLbl="revTx" presStyleIdx="0" presStyleCnt="2">
        <dgm:presLayoutVars>
          <dgm:bulletEnabled val="1"/>
        </dgm:presLayoutVars>
      </dgm:prSet>
      <dgm:spPr/>
    </dgm:pt>
    <dgm:pt modelId="{FBEA0BAA-E41C-6F4D-A184-DA20EEA34451}" type="pres">
      <dgm:prSet presAssocID="{B3A440CE-9E9F-674F-972A-62E9D385C4A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D698986-D341-674D-BB42-13C2CCA8BCBF}" type="pres">
      <dgm:prSet presAssocID="{B3A440CE-9E9F-674F-972A-62E9D385C4A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A357A16-A04B-8F45-9C63-F3D67BDC677A}" srcId="{EA688967-EE13-294D-A382-89616EB662A5}" destId="{F6DE1BBE-D23C-A14E-9DB6-89A780D80D14}" srcOrd="0" destOrd="0" parTransId="{25EFBDDF-D1B8-D648-A49A-24848EC1172A}" sibTransId="{E8B2BBFB-E140-AB42-9260-2E1DA947823C}"/>
    <dgm:cxn modelId="{5A4F3D23-578C-EA41-95F1-190537B600C8}" srcId="{B3A440CE-9E9F-674F-972A-62E9D385C4A4}" destId="{2EC0E0C0-F7DC-3C48-BE36-3C1E008F1309}" srcOrd="0" destOrd="0" parTransId="{D1FFB0EF-8E2C-0743-AF66-2C841AF369A6}" sibTransId="{5481ACD3-2D8F-E248-A1A2-72B5C164BC08}"/>
    <dgm:cxn modelId="{328BE02C-7BE9-8A48-8054-F072FCDA0939}" srcId="{B3A440CE-9E9F-674F-972A-62E9D385C4A4}" destId="{6E65E86C-21AE-5144-8E4A-54B6A7251A00}" srcOrd="1" destOrd="0" parTransId="{C9C9EF91-99E6-EA4D-840E-2130FA8D8F20}" sibTransId="{91F9049F-E6FA-6B48-BA5F-BB6DC7DDD248}"/>
    <dgm:cxn modelId="{8C50D232-448F-C840-B93D-0878DB6CE1E8}" type="presOf" srcId="{B3A440CE-9E9F-674F-972A-62E9D385C4A4}" destId="{FBEA0BAA-E41C-6F4D-A184-DA20EEA34451}" srcOrd="0" destOrd="0" presId="urn:microsoft.com/office/officeart/2005/8/layout/vList2"/>
    <dgm:cxn modelId="{3E981C3E-C82F-D048-87B7-46EA9910F53E}" srcId="{1F7406ED-6CD5-9346-97DB-6B635AC4DB1A}" destId="{EA688967-EE13-294D-A382-89616EB662A5}" srcOrd="1" destOrd="0" parTransId="{466AD68E-5C20-984D-925D-BBEB53008630}" sibTransId="{AB704395-964F-BC4E-90BB-5086D08C6858}"/>
    <dgm:cxn modelId="{01F4A685-9A6F-F745-92DC-95E5C6590355}" type="presOf" srcId="{1F7406ED-6CD5-9346-97DB-6B635AC4DB1A}" destId="{9E831A84-6B11-1F4D-A818-7ED3A1BF087C}" srcOrd="0" destOrd="0" presId="urn:microsoft.com/office/officeart/2005/8/layout/vList2"/>
    <dgm:cxn modelId="{1EB98A90-A890-E849-9CF0-80F403AAFBFF}" type="presOf" srcId="{F6DE1BBE-D23C-A14E-9DB6-89A780D80D14}" destId="{2B9010B0-5007-F543-9EE5-D949142E3EF8}" srcOrd="0" destOrd="0" presId="urn:microsoft.com/office/officeart/2005/8/layout/vList2"/>
    <dgm:cxn modelId="{0B070095-856E-5E49-A8B9-E73CA73099F3}" srcId="{1F7406ED-6CD5-9346-97DB-6B635AC4DB1A}" destId="{7AE0EB99-808B-6346-9848-A959BB054201}" srcOrd="0" destOrd="0" parTransId="{88C43207-AB8E-C44B-82E7-0C117FECFEDD}" sibTransId="{83AF4A99-19BF-1C43-9CD0-6C1C6461B588}"/>
    <dgm:cxn modelId="{54CEE999-6819-4A40-B3E6-BAF038203DED}" type="presOf" srcId="{2EC0E0C0-F7DC-3C48-BE36-3C1E008F1309}" destId="{5D698986-D341-674D-BB42-13C2CCA8BCBF}" srcOrd="0" destOrd="0" presId="urn:microsoft.com/office/officeart/2005/8/layout/vList2"/>
    <dgm:cxn modelId="{5328CE9E-475D-AD4B-9593-46CC07176C26}" srcId="{1F7406ED-6CD5-9346-97DB-6B635AC4DB1A}" destId="{B3A440CE-9E9F-674F-972A-62E9D385C4A4}" srcOrd="2" destOrd="0" parTransId="{73E5B664-7966-FF4A-BE62-32CDD062C4C4}" sibTransId="{1F335576-09CA-E349-AB93-119BF935851D}"/>
    <dgm:cxn modelId="{11B728AD-1479-9847-85EF-9F5644D367F9}" type="presOf" srcId="{7AE0EB99-808B-6346-9848-A959BB054201}" destId="{8F2DC5C9-42F5-D84A-9CD2-C5E74948A130}" srcOrd="0" destOrd="0" presId="urn:microsoft.com/office/officeart/2005/8/layout/vList2"/>
    <dgm:cxn modelId="{C65ACAAE-1D51-5C4C-97B1-F424F84A88C8}" type="presOf" srcId="{6E65E86C-21AE-5144-8E4A-54B6A7251A00}" destId="{5D698986-D341-674D-BB42-13C2CCA8BCBF}" srcOrd="0" destOrd="1" presId="urn:microsoft.com/office/officeart/2005/8/layout/vList2"/>
    <dgm:cxn modelId="{569CD4E0-A261-5840-9738-E056885F6BDC}" type="presOf" srcId="{E334F740-2DC8-DC41-979A-684D2F176B61}" destId="{2B9010B0-5007-F543-9EE5-D949142E3EF8}" srcOrd="0" destOrd="1" presId="urn:microsoft.com/office/officeart/2005/8/layout/vList2"/>
    <dgm:cxn modelId="{A52A98EE-A2DC-394C-B5A4-1A6F1BE5CF6A}" type="presOf" srcId="{EA688967-EE13-294D-A382-89616EB662A5}" destId="{CD8D96C3-95AC-B246-B789-C4E7E2B0A1F6}" srcOrd="0" destOrd="0" presId="urn:microsoft.com/office/officeart/2005/8/layout/vList2"/>
    <dgm:cxn modelId="{FB9368F3-2A11-464D-9FD4-9BC821A3EB14}" srcId="{F6DE1BBE-D23C-A14E-9DB6-89A780D80D14}" destId="{E334F740-2DC8-DC41-979A-684D2F176B61}" srcOrd="0" destOrd="0" parTransId="{29881596-878B-8C4A-A9CB-A15EA35F01C7}" sibTransId="{FAC3462C-EE7A-4944-83D7-C5E14E9CF693}"/>
    <dgm:cxn modelId="{F070E17E-BF4A-5341-AFAB-BD64FFCF9CAF}" type="presParOf" srcId="{9E831A84-6B11-1F4D-A818-7ED3A1BF087C}" destId="{8F2DC5C9-42F5-D84A-9CD2-C5E74948A130}" srcOrd="0" destOrd="0" presId="urn:microsoft.com/office/officeart/2005/8/layout/vList2"/>
    <dgm:cxn modelId="{1B3FD608-AE4B-0149-9EDE-AC6775C422C8}" type="presParOf" srcId="{9E831A84-6B11-1F4D-A818-7ED3A1BF087C}" destId="{5710C6D2-FB67-DB4B-A43B-D20257E36870}" srcOrd="1" destOrd="0" presId="urn:microsoft.com/office/officeart/2005/8/layout/vList2"/>
    <dgm:cxn modelId="{FCE33A13-E864-2440-BB30-561417CC0DDF}" type="presParOf" srcId="{9E831A84-6B11-1F4D-A818-7ED3A1BF087C}" destId="{CD8D96C3-95AC-B246-B789-C4E7E2B0A1F6}" srcOrd="2" destOrd="0" presId="urn:microsoft.com/office/officeart/2005/8/layout/vList2"/>
    <dgm:cxn modelId="{21135CE9-FA10-6F4F-9B80-1241EB741C81}" type="presParOf" srcId="{9E831A84-6B11-1F4D-A818-7ED3A1BF087C}" destId="{2B9010B0-5007-F543-9EE5-D949142E3EF8}" srcOrd="3" destOrd="0" presId="urn:microsoft.com/office/officeart/2005/8/layout/vList2"/>
    <dgm:cxn modelId="{A7C1ECA8-1EC0-EE45-8957-3B5BFA79CDFD}" type="presParOf" srcId="{9E831A84-6B11-1F4D-A818-7ED3A1BF087C}" destId="{FBEA0BAA-E41C-6F4D-A184-DA20EEA34451}" srcOrd="4" destOrd="0" presId="urn:microsoft.com/office/officeart/2005/8/layout/vList2"/>
    <dgm:cxn modelId="{0742AF2A-EED3-9846-A1DE-4B849122B796}" type="presParOf" srcId="{9E831A84-6B11-1F4D-A818-7ED3A1BF087C}" destId="{5D698986-D341-674D-BB42-13C2CCA8BCB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78034C-ACB7-F74E-8A88-61DE964E2AB2}">
      <dsp:nvSpPr>
        <dsp:cNvPr id="0" name=""/>
        <dsp:cNvSpPr/>
      </dsp:nvSpPr>
      <dsp:spPr>
        <a:xfrm>
          <a:off x="0" y="20049"/>
          <a:ext cx="9601200" cy="114678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baseline="0"/>
            <a:t>Информационная система </a:t>
          </a:r>
          <a:r>
            <a:rPr lang="ru-RU" sz="1700" kern="1200" baseline="0"/>
            <a:t>— система, предназначенная для хранения, поиска и обработки информации, и соответствующие организационные ресурсы (человеческие, технические, финансовые и т. д.), которые обеспечивают сбор, обработку и распространение информации</a:t>
          </a:r>
          <a:endParaRPr lang="ru-RU" sz="1700" kern="1200"/>
        </a:p>
      </dsp:txBody>
      <dsp:txXfrm>
        <a:off x="55981" y="76030"/>
        <a:ext cx="9489238" cy="1034820"/>
      </dsp:txXfrm>
    </dsp:sp>
    <dsp:sp modelId="{30D162BF-F434-7F45-BECE-F6374BC4F8CC}">
      <dsp:nvSpPr>
        <dsp:cNvPr id="0" name=""/>
        <dsp:cNvSpPr/>
      </dsp:nvSpPr>
      <dsp:spPr>
        <a:xfrm>
          <a:off x="0" y="1166832"/>
          <a:ext cx="96012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300" i="1" kern="1200" baseline="0"/>
            <a:t>ISO/IEC 2382-1:1993</a:t>
          </a:r>
          <a:endParaRPr lang="ru-RU" sz="1300" kern="1200"/>
        </a:p>
      </dsp:txBody>
      <dsp:txXfrm>
        <a:off x="0" y="1166832"/>
        <a:ext cx="9601200" cy="281520"/>
      </dsp:txXfrm>
    </dsp:sp>
    <dsp:sp modelId="{36D07937-612E-5F42-8F8B-0FF8E6055E6B}">
      <dsp:nvSpPr>
        <dsp:cNvPr id="0" name=""/>
        <dsp:cNvSpPr/>
      </dsp:nvSpPr>
      <dsp:spPr>
        <a:xfrm>
          <a:off x="0" y="1448352"/>
          <a:ext cx="9601200" cy="1146782"/>
        </a:xfrm>
        <a:prstGeom prst="roundRect">
          <a:avLst/>
        </a:prstGeom>
        <a:solidFill>
          <a:schemeClr val="accent4">
            <a:hueOff val="2401755"/>
            <a:satOff val="9091"/>
            <a:lumOff val="-588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baseline="0"/>
            <a:t>Информационная система </a:t>
          </a:r>
          <a:r>
            <a:rPr lang="ru-RU" sz="1700" kern="1200" baseline="0"/>
            <a:t> — совокупность содержащейся в базах данных информации и обеспечивающих её обработку информационных технологий и технических средств.</a:t>
          </a:r>
          <a:endParaRPr lang="ru-RU" sz="1700" kern="1200"/>
        </a:p>
      </dsp:txBody>
      <dsp:txXfrm>
        <a:off x="55981" y="1504333"/>
        <a:ext cx="9489238" cy="1034820"/>
      </dsp:txXfrm>
    </dsp:sp>
    <dsp:sp modelId="{9B3CA7D4-915C-5C46-8E90-FAE262AF5727}">
      <dsp:nvSpPr>
        <dsp:cNvPr id="0" name=""/>
        <dsp:cNvSpPr/>
      </dsp:nvSpPr>
      <dsp:spPr>
        <a:xfrm>
          <a:off x="0" y="2595134"/>
          <a:ext cx="96012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300" i="1" kern="1200" baseline="0"/>
            <a:t>Федеральный закон Российской Федерации </a:t>
          </a:r>
          <a:endParaRPr lang="ru-RU" sz="1300" kern="1200"/>
        </a:p>
      </dsp:txBody>
      <dsp:txXfrm>
        <a:off x="0" y="2595134"/>
        <a:ext cx="9601200" cy="281520"/>
      </dsp:txXfrm>
    </dsp:sp>
    <dsp:sp modelId="{A4A8BCBE-E38A-1E47-8494-C9E20D00273C}">
      <dsp:nvSpPr>
        <dsp:cNvPr id="0" name=""/>
        <dsp:cNvSpPr/>
      </dsp:nvSpPr>
      <dsp:spPr>
        <a:xfrm>
          <a:off x="0" y="2876654"/>
          <a:ext cx="9601200" cy="1146782"/>
        </a:xfrm>
        <a:prstGeom prst="roundRect">
          <a:avLst/>
        </a:prstGeom>
        <a:solidFill>
          <a:schemeClr val="accent4">
            <a:hueOff val="4803510"/>
            <a:satOff val="18182"/>
            <a:lumOff val="-117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baseline="0"/>
            <a:t>Информационная система </a:t>
          </a:r>
          <a:r>
            <a:rPr lang="ru-RU" sz="1700" kern="1200" baseline="0"/>
            <a:t>предназначена для своевременного обеспечения пользователей надлежащей информацией в рамках определенной предметной области, при этом результатом функционирования информационных систем является информационная продукция — документы, информационные массивы, и информационные услуги.</a:t>
          </a:r>
          <a:endParaRPr lang="ru-RU" sz="1700" kern="1200"/>
        </a:p>
      </dsp:txBody>
      <dsp:txXfrm>
        <a:off x="55981" y="2932635"/>
        <a:ext cx="9489238" cy="1034820"/>
      </dsp:txXfrm>
    </dsp:sp>
    <dsp:sp modelId="{121F37D7-F124-B04E-A8A0-A288B3EC1BF7}">
      <dsp:nvSpPr>
        <dsp:cNvPr id="0" name=""/>
        <dsp:cNvSpPr/>
      </dsp:nvSpPr>
      <dsp:spPr>
        <a:xfrm>
          <a:off x="0" y="4023437"/>
          <a:ext cx="96012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300" i="1" kern="1200" baseline="0"/>
            <a:t>Когаловский М. Р. Энциклопедия технологий баз данных. 2002. ISBN 5-279-02276-4</a:t>
          </a:r>
          <a:endParaRPr lang="ru-RU" sz="1300" kern="1200"/>
        </a:p>
      </dsp:txBody>
      <dsp:txXfrm>
        <a:off x="0" y="4023437"/>
        <a:ext cx="9601200" cy="281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95C91-0FC8-3E41-AD95-1469CB740684}">
      <dsp:nvSpPr>
        <dsp:cNvPr id="0" name=""/>
        <dsp:cNvSpPr/>
      </dsp:nvSpPr>
      <dsp:spPr>
        <a:xfrm>
          <a:off x="0" y="77856"/>
          <a:ext cx="9601200" cy="114678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baseline="0"/>
            <a:t>База данных</a:t>
          </a:r>
          <a:r>
            <a:rPr lang="ru-RU" sz="1700" kern="1200" baseline="0"/>
            <a:t> — представленная в объективной форме совокупность самостоятельных материалов, систематизированных таким образом, чтобы эти материалы могли быть найдены и обработаны с помощью электронной вычислительной машины (ЭВМ).</a:t>
          </a:r>
          <a:endParaRPr lang="ru-RU" sz="1700" kern="1200"/>
        </a:p>
      </dsp:txBody>
      <dsp:txXfrm>
        <a:off x="55981" y="133837"/>
        <a:ext cx="9489238" cy="1034820"/>
      </dsp:txXfrm>
    </dsp:sp>
    <dsp:sp modelId="{E411D070-9014-414E-A870-DEB67DAACA7E}">
      <dsp:nvSpPr>
        <dsp:cNvPr id="0" name=""/>
        <dsp:cNvSpPr/>
      </dsp:nvSpPr>
      <dsp:spPr>
        <a:xfrm>
          <a:off x="0" y="1224639"/>
          <a:ext cx="96012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300" i="1" kern="1200" baseline="0"/>
            <a:t>Гражданский кодекс РФ, ст. 1260</a:t>
          </a:r>
          <a:endParaRPr lang="ru-RU" sz="1300" kern="1200"/>
        </a:p>
      </dsp:txBody>
      <dsp:txXfrm>
        <a:off x="0" y="1224639"/>
        <a:ext cx="9601200" cy="281520"/>
      </dsp:txXfrm>
    </dsp:sp>
    <dsp:sp modelId="{B3021CE2-2696-5B4B-A8D9-D8598F2CB84E}">
      <dsp:nvSpPr>
        <dsp:cNvPr id="0" name=""/>
        <dsp:cNvSpPr/>
      </dsp:nvSpPr>
      <dsp:spPr>
        <a:xfrm>
          <a:off x="0" y="1506159"/>
          <a:ext cx="9601200" cy="1146782"/>
        </a:xfrm>
        <a:prstGeom prst="roundRect">
          <a:avLst/>
        </a:prstGeom>
        <a:solidFill>
          <a:schemeClr val="accent4">
            <a:hueOff val="2401755"/>
            <a:satOff val="9091"/>
            <a:lumOff val="-588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baseline="0"/>
            <a:t>База данных</a:t>
          </a:r>
          <a:r>
            <a:rPr lang="ru-RU" sz="1700" kern="1200" baseline="0"/>
            <a:t> — совокупность данных, хранимых в соответствии со схемой данных, манипулирование которыми выполняют в соответствии с правилами средств моделирования данных.</a:t>
          </a:r>
          <a:endParaRPr lang="ru-RU" sz="1700" kern="1200"/>
        </a:p>
      </dsp:txBody>
      <dsp:txXfrm>
        <a:off x="55981" y="1562140"/>
        <a:ext cx="9489238" cy="1034820"/>
      </dsp:txXfrm>
    </dsp:sp>
    <dsp:sp modelId="{FCE5BC96-D9E2-1F4B-9531-1793AE7FA7E0}">
      <dsp:nvSpPr>
        <dsp:cNvPr id="0" name=""/>
        <dsp:cNvSpPr/>
      </dsp:nvSpPr>
      <dsp:spPr>
        <a:xfrm>
          <a:off x="0" y="2652941"/>
          <a:ext cx="96012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300" i="1" kern="1200" baseline="0"/>
            <a:t>ГОСТ Р ИСО МЭК ТО 10032-2007: (идентичен ISO/IEC TR 10032:2003)</a:t>
          </a:r>
          <a:endParaRPr lang="ru-RU" sz="1300" kern="1200"/>
        </a:p>
      </dsp:txBody>
      <dsp:txXfrm>
        <a:off x="0" y="2652941"/>
        <a:ext cx="9601200" cy="281520"/>
      </dsp:txXfrm>
    </dsp:sp>
    <dsp:sp modelId="{7135B845-4603-9641-8282-C959E07B929C}">
      <dsp:nvSpPr>
        <dsp:cNvPr id="0" name=""/>
        <dsp:cNvSpPr/>
      </dsp:nvSpPr>
      <dsp:spPr>
        <a:xfrm>
          <a:off x="0" y="2934461"/>
          <a:ext cx="9601200" cy="1146782"/>
        </a:xfrm>
        <a:prstGeom prst="roundRect">
          <a:avLst/>
        </a:prstGeom>
        <a:solidFill>
          <a:schemeClr val="accent4">
            <a:hueOff val="4803510"/>
            <a:satOff val="18182"/>
            <a:lumOff val="-117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baseline="0"/>
            <a:t>База данных</a:t>
          </a:r>
          <a:r>
            <a:rPr lang="ru-RU" sz="1700" kern="1200" baseline="0"/>
            <a:t> — организованная в соответствии с определёнными правилами и поддерживаемая в памяти компьютера совокупность данных, характеризующая актуальное состояние некоторой предметной области и используемая для удовлетворения информационных потребностей пользователей.</a:t>
          </a:r>
          <a:endParaRPr lang="ru-RU" sz="1700" kern="1200"/>
        </a:p>
      </dsp:txBody>
      <dsp:txXfrm>
        <a:off x="55981" y="2990442"/>
        <a:ext cx="9489238" cy="1034820"/>
      </dsp:txXfrm>
    </dsp:sp>
    <dsp:sp modelId="{4CA238B1-1C87-9749-9C2A-726DFC79EFF5}">
      <dsp:nvSpPr>
        <dsp:cNvPr id="0" name=""/>
        <dsp:cNvSpPr/>
      </dsp:nvSpPr>
      <dsp:spPr>
        <a:xfrm>
          <a:off x="0" y="4081244"/>
          <a:ext cx="96012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300" i="1" kern="1200" baseline="0"/>
            <a:t>Когаловский М. Р. Энциклопедия технологий баз данных. 2002. ISBN 5-279-02276-4</a:t>
          </a:r>
          <a:endParaRPr lang="ru-RU" sz="1300" kern="1200"/>
        </a:p>
      </dsp:txBody>
      <dsp:txXfrm>
        <a:off x="0" y="4081244"/>
        <a:ext cx="9601200" cy="281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5075C-2573-D140-A0D3-0D74A3708DFD}">
      <dsp:nvSpPr>
        <dsp:cNvPr id="0" name=""/>
        <dsp:cNvSpPr/>
      </dsp:nvSpPr>
      <dsp:spPr>
        <a:xfrm>
          <a:off x="397549" y="1960"/>
          <a:ext cx="2751906" cy="16511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baseline="0"/>
            <a:t>Отчуждение данных от программ</a:t>
          </a:r>
          <a:endParaRPr lang="ru-RU" sz="1900" kern="1200"/>
        </a:p>
      </dsp:txBody>
      <dsp:txXfrm>
        <a:off x="397549" y="1960"/>
        <a:ext cx="2751906" cy="1651143"/>
      </dsp:txXfrm>
    </dsp:sp>
    <dsp:sp modelId="{D3B2DD18-C2AF-EE47-9124-E7DC376B0BBE}">
      <dsp:nvSpPr>
        <dsp:cNvPr id="0" name=""/>
        <dsp:cNvSpPr/>
      </dsp:nvSpPr>
      <dsp:spPr>
        <a:xfrm>
          <a:off x="3424646" y="1960"/>
          <a:ext cx="2751906" cy="1651143"/>
        </a:xfrm>
        <a:prstGeom prst="rect">
          <a:avLst/>
        </a:prstGeom>
        <a:solidFill>
          <a:schemeClr val="accent4">
            <a:hueOff val="960702"/>
            <a:satOff val="3636"/>
            <a:lumOff val="-235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baseline="0"/>
            <a:t>Хранение описания данных вместе с самими данными</a:t>
          </a:r>
          <a:endParaRPr lang="ru-RU" sz="1900" kern="1200"/>
        </a:p>
      </dsp:txBody>
      <dsp:txXfrm>
        <a:off x="3424646" y="1960"/>
        <a:ext cx="2751906" cy="1651143"/>
      </dsp:txXfrm>
    </dsp:sp>
    <dsp:sp modelId="{9AC1E75A-1E7B-1D49-992A-F77C8EB7354D}">
      <dsp:nvSpPr>
        <dsp:cNvPr id="0" name=""/>
        <dsp:cNvSpPr/>
      </dsp:nvSpPr>
      <dsp:spPr>
        <a:xfrm>
          <a:off x="6451743" y="1960"/>
          <a:ext cx="2751906" cy="1651143"/>
        </a:xfrm>
        <a:prstGeom prst="rect">
          <a:avLst/>
        </a:prstGeom>
        <a:solidFill>
          <a:schemeClr val="accent4">
            <a:hueOff val="1921404"/>
            <a:satOff val="7273"/>
            <a:lumOff val="-47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baseline="0"/>
            <a:t>Отчуждение данных от носителей</a:t>
          </a:r>
          <a:endParaRPr lang="ru-RU" sz="1900" kern="1200"/>
        </a:p>
      </dsp:txBody>
      <dsp:txXfrm>
        <a:off x="6451743" y="1960"/>
        <a:ext cx="2751906" cy="1651143"/>
      </dsp:txXfrm>
    </dsp:sp>
    <dsp:sp modelId="{CA9C571D-16EF-A54F-8DA3-C6A149D81DD7}">
      <dsp:nvSpPr>
        <dsp:cNvPr id="0" name=""/>
        <dsp:cNvSpPr/>
      </dsp:nvSpPr>
      <dsp:spPr>
        <a:xfrm>
          <a:off x="397549" y="1928295"/>
          <a:ext cx="2751906" cy="1651143"/>
        </a:xfrm>
        <a:prstGeom prst="rect">
          <a:avLst/>
        </a:prstGeom>
        <a:solidFill>
          <a:schemeClr val="accent4">
            <a:hueOff val="2882106"/>
            <a:satOff val="10909"/>
            <a:lumOff val="-706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baseline="0"/>
            <a:t>Поддержание баз данных в согласованном и актуальном состоянии</a:t>
          </a:r>
          <a:endParaRPr lang="ru-RU" sz="1900" kern="1200"/>
        </a:p>
      </dsp:txBody>
      <dsp:txXfrm>
        <a:off x="397549" y="1928295"/>
        <a:ext cx="2751906" cy="1651143"/>
      </dsp:txXfrm>
    </dsp:sp>
    <dsp:sp modelId="{264E07D4-BD15-1F41-B775-FAB43448D3BD}">
      <dsp:nvSpPr>
        <dsp:cNvPr id="0" name=""/>
        <dsp:cNvSpPr/>
      </dsp:nvSpPr>
      <dsp:spPr>
        <a:xfrm>
          <a:off x="3424646" y="1928295"/>
          <a:ext cx="2751906" cy="1651143"/>
        </a:xfrm>
        <a:prstGeom prst="rect">
          <a:avLst/>
        </a:prstGeom>
        <a:solidFill>
          <a:schemeClr val="accent4">
            <a:hueOff val="3842808"/>
            <a:satOff val="14546"/>
            <a:lumOff val="-94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baseline="0"/>
            <a:t>Защита информации от сбоев аппаратуры</a:t>
          </a:r>
          <a:endParaRPr lang="ru-RU" sz="1900" kern="1200"/>
        </a:p>
      </dsp:txBody>
      <dsp:txXfrm>
        <a:off x="3424646" y="1928295"/>
        <a:ext cx="2751906" cy="1651143"/>
      </dsp:txXfrm>
    </dsp:sp>
    <dsp:sp modelId="{02517893-09FF-4243-9C5A-95ACA9F465AB}">
      <dsp:nvSpPr>
        <dsp:cNvPr id="0" name=""/>
        <dsp:cNvSpPr/>
      </dsp:nvSpPr>
      <dsp:spPr>
        <a:xfrm>
          <a:off x="6451743" y="1928295"/>
          <a:ext cx="2751906" cy="1651143"/>
        </a:xfrm>
        <a:prstGeom prst="rect">
          <a:avLst/>
        </a:prstGeom>
        <a:solidFill>
          <a:schemeClr val="accent4">
            <a:hueOff val="4803510"/>
            <a:satOff val="18182"/>
            <a:lumOff val="-117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baseline="0"/>
            <a:t>Поддержка многопользовательской работы</a:t>
          </a:r>
          <a:endParaRPr lang="ru-RU" sz="1900" kern="1200"/>
        </a:p>
      </dsp:txBody>
      <dsp:txXfrm>
        <a:off x="6451743" y="1928295"/>
        <a:ext cx="2751906" cy="16511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0B5CB2-DDC2-994C-B501-D713D834665C}">
      <dsp:nvSpPr>
        <dsp:cNvPr id="0" name=""/>
        <dsp:cNvSpPr/>
      </dsp:nvSpPr>
      <dsp:spPr>
        <a:xfrm>
          <a:off x="0" y="424949"/>
          <a:ext cx="9601200" cy="4563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baseline="0"/>
            <a:t>Структурированная коллекция </a:t>
          </a:r>
          <a:r>
            <a:rPr lang="ru-RU" sz="2000" b="1" kern="1200" baseline="0"/>
            <a:t>логически согласованных </a:t>
          </a:r>
          <a:r>
            <a:rPr lang="ru-RU" sz="2000" kern="1200" baseline="0"/>
            <a:t>данных</a:t>
          </a:r>
          <a:endParaRPr lang="ru-RU" sz="2000" kern="1200"/>
        </a:p>
      </dsp:txBody>
      <dsp:txXfrm>
        <a:off x="22275" y="447224"/>
        <a:ext cx="9556650" cy="411750"/>
      </dsp:txXfrm>
    </dsp:sp>
    <dsp:sp modelId="{A032968B-401F-074E-B398-86A3713F7AE7}">
      <dsp:nvSpPr>
        <dsp:cNvPr id="0" name=""/>
        <dsp:cNvSpPr/>
      </dsp:nvSpPr>
      <dsp:spPr>
        <a:xfrm>
          <a:off x="0" y="881249"/>
          <a:ext cx="9601200" cy="51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i="1" kern="1200" baseline="0"/>
            <a:t>Служащая для специфических целей</a:t>
          </a:r>
          <a:endParaRPr lang="ru-RU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i="1" kern="1200" baseline="0"/>
            <a:t>Предназначенная для групп пользователей</a:t>
          </a:r>
          <a:endParaRPr lang="ru-RU" sz="1600" kern="1200"/>
        </a:p>
      </dsp:txBody>
      <dsp:txXfrm>
        <a:off x="0" y="881249"/>
        <a:ext cx="9601200" cy="517500"/>
      </dsp:txXfrm>
    </dsp:sp>
    <dsp:sp modelId="{0021A6BC-DC15-A34B-957D-6BABB64D092F}">
      <dsp:nvSpPr>
        <dsp:cNvPr id="0" name=""/>
        <dsp:cNvSpPr/>
      </dsp:nvSpPr>
      <dsp:spPr>
        <a:xfrm>
          <a:off x="0" y="1398750"/>
          <a:ext cx="9601200" cy="456300"/>
        </a:xfrm>
        <a:prstGeom prst="roundRect">
          <a:avLst/>
        </a:prstGeom>
        <a:solidFill>
          <a:schemeClr val="accent4">
            <a:hueOff val="1601170"/>
            <a:satOff val="6061"/>
            <a:lumOff val="-39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baseline="0"/>
            <a:t>Совокупность </a:t>
          </a:r>
          <a:r>
            <a:rPr lang="ru-RU" sz="2000" b="1" kern="1200" baseline="0"/>
            <a:t>связанных </a:t>
          </a:r>
          <a:r>
            <a:rPr lang="ru-RU" sz="2000" kern="1200" baseline="0"/>
            <a:t>данных,</a:t>
          </a:r>
          <a:endParaRPr lang="ru-RU" sz="2000" kern="1200"/>
        </a:p>
      </dsp:txBody>
      <dsp:txXfrm>
        <a:off x="22275" y="1421025"/>
        <a:ext cx="9556650" cy="411750"/>
      </dsp:txXfrm>
    </dsp:sp>
    <dsp:sp modelId="{B2ACC751-858E-3B4A-B1FF-83BD6DB081A7}">
      <dsp:nvSpPr>
        <dsp:cNvPr id="0" name=""/>
        <dsp:cNvSpPr/>
      </dsp:nvSpPr>
      <dsp:spPr>
        <a:xfrm>
          <a:off x="0" y="1855050"/>
          <a:ext cx="9601200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i="1" kern="1200" baseline="0"/>
            <a:t>Организованных по определенным правилам (</a:t>
          </a:r>
          <a:r>
            <a:rPr lang="ru-RU" sz="1600" b="1" i="1" kern="1200" baseline="0"/>
            <a:t>модель данных</a:t>
          </a:r>
          <a:r>
            <a:rPr lang="ru-RU" sz="1600" i="1" kern="1200" baseline="0"/>
            <a:t>),</a:t>
          </a:r>
          <a:endParaRPr lang="ru-RU" sz="1600" kern="1200"/>
        </a:p>
      </dsp:txBody>
      <dsp:txXfrm>
        <a:off x="0" y="1855050"/>
        <a:ext cx="9601200" cy="331200"/>
      </dsp:txXfrm>
    </dsp:sp>
    <dsp:sp modelId="{D4189DDE-798F-7A4C-A9DF-5D53AA28758F}">
      <dsp:nvSpPr>
        <dsp:cNvPr id="0" name=""/>
        <dsp:cNvSpPr/>
      </dsp:nvSpPr>
      <dsp:spPr>
        <a:xfrm>
          <a:off x="0" y="2186250"/>
          <a:ext cx="9601200" cy="456300"/>
        </a:xfrm>
        <a:prstGeom prst="roundRect">
          <a:avLst/>
        </a:prstGeom>
        <a:solidFill>
          <a:schemeClr val="accent4">
            <a:hueOff val="3202340"/>
            <a:satOff val="12121"/>
            <a:lumOff val="-785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baseline="0"/>
            <a:t>Предусматривающим общие принципы описания, хранения и манипулирования,</a:t>
          </a:r>
          <a:endParaRPr lang="ru-RU" sz="2000" kern="1200"/>
        </a:p>
      </dsp:txBody>
      <dsp:txXfrm>
        <a:off x="22275" y="2208525"/>
        <a:ext cx="9556650" cy="411750"/>
      </dsp:txXfrm>
    </dsp:sp>
    <dsp:sp modelId="{E0CCF991-99EF-A449-98D2-F0D768251C4A}">
      <dsp:nvSpPr>
        <dsp:cNvPr id="0" name=""/>
        <dsp:cNvSpPr/>
      </dsp:nvSpPr>
      <dsp:spPr>
        <a:xfrm>
          <a:off x="0" y="2700150"/>
          <a:ext cx="9601200" cy="456300"/>
        </a:xfrm>
        <a:prstGeom prst="roundRect">
          <a:avLst/>
        </a:prstGeom>
        <a:solidFill>
          <a:schemeClr val="accent4">
            <a:hueOff val="4803510"/>
            <a:satOff val="18182"/>
            <a:lumOff val="-117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i="1" kern="1200" baseline="0"/>
            <a:t>Независимая </a:t>
          </a:r>
          <a:r>
            <a:rPr lang="ru-RU" sz="2000" i="1" kern="1200" baseline="0"/>
            <a:t>от прикладных программ</a:t>
          </a:r>
          <a:endParaRPr lang="ru-RU" sz="2000" kern="1200"/>
        </a:p>
      </dsp:txBody>
      <dsp:txXfrm>
        <a:off x="22275" y="2722425"/>
        <a:ext cx="9556650" cy="4117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56217-1DF2-5041-9194-28F3C2BA2B05}">
      <dsp:nvSpPr>
        <dsp:cNvPr id="0" name=""/>
        <dsp:cNvSpPr/>
      </dsp:nvSpPr>
      <dsp:spPr>
        <a:xfrm>
          <a:off x="0" y="251137"/>
          <a:ext cx="9601200" cy="3878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baseline="0"/>
            <a:t>Коллекция </a:t>
          </a:r>
          <a:r>
            <a:rPr lang="ru-RU" sz="1700" b="1" kern="1200" baseline="0"/>
            <a:t>программных средств </a:t>
          </a:r>
          <a:r>
            <a:rPr lang="ru-RU" sz="1700" kern="1200" baseline="0"/>
            <a:t>для создания и управления базами данных, обеспечивающих</a:t>
          </a:r>
          <a:endParaRPr lang="ru-RU" sz="1700" kern="1200"/>
        </a:p>
      </dsp:txBody>
      <dsp:txXfrm>
        <a:off x="18934" y="270071"/>
        <a:ext cx="9563332" cy="349987"/>
      </dsp:txXfrm>
    </dsp:sp>
    <dsp:sp modelId="{7B4D2C1D-5951-EB4A-8720-CC6DAD2250AB}">
      <dsp:nvSpPr>
        <dsp:cNvPr id="0" name=""/>
        <dsp:cNvSpPr/>
      </dsp:nvSpPr>
      <dsp:spPr>
        <a:xfrm>
          <a:off x="0" y="687952"/>
          <a:ext cx="9601200" cy="387855"/>
        </a:xfrm>
        <a:prstGeom prst="roundRect">
          <a:avLst/>
        </a:prstGeom>
        <a:solidFill>
          <a:schemeClr val="accent4">
            <a:hueOff val="1200877"/>
            <a:satOff val="4546"/>
            <a:lumOff val="-294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baseline="0"/>
            <a:t>Определение</a:t>
          </a:r>
          <a:endParaRPr lang="ru-RU" sz="1700" kern="1200"/>
        </a:p>
      </dsp:txBody>
      <dsp:txXfrm>
        <a:off x="18934" y="706886"/>
        <a:ext cx="9563332" cy="349987"/>
      </dsp:txXfrm>
    </dsp:sp>
    <dsp:sp modelId="{204C7D10-511A-374E-9072-963ABBBDD8B4}">
      <dsp:nvSpPr>
        <dsp:cNvPr id="0" name=""/>
        <dsp:cNvSpPr/>
      </dsp:nvSpPr>
      <dsp:spPr>
        <a:xfrm>
          <a:off x="0" y="1075807"/>
          <a:ext cx="96012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300" i="1" kern="1200" baseline="0"/>
            <a:t>Хранимых типов данных (моделей данных предметной области)</a:t>
          </a:r>
          <a:endParaRPr lang="ru-RU" sz="1300" kern="1200"/>
        </a:p>
      </dsp:txBody>
      <dsp:txXfrm>
        <a:off x="0" y="1075807"/>
        <a:ext cx="9601200" cy="281520"/>
      </dsp:txXfrm>
    </dsp:sp>
    <dsp:sp modelId="{96A4C2BF-C979-684B-8E8B-1C86D3EDCAF9}">
      <dsp:nvSpPr>
        <dsp:cNvPr id="0" name=""/>
        <dsp:cNvSpPr/>
      </dsp:nvSpPr>
      <dsp:spPr>
        <a:xfrm>
          <a:off x="0" y="1357327"/>
          <a:ext cx="9601200" cy="387855"/>
        </a:xfrm>
        <a:prstGeom prst="roundRect">
          <a:avLst/>
        </a:prstGeom>
        <a:solidFill>
          <a:schemeClr val="accent4">
            <a:hueOff val="2401755"/>
            <a:satOff val="9091"/>
            <a:lumOff val="-588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baseline="0"/>
            <a:t>Построение</a:t>
          </a:r>
          <a:endParaRPr lang="ru-RU" sz="1700" kern="1200"/>
        </a:p>
      </dsp:txBody>
      <dsp:txXfrm>
        <a:off x="18934" y="1376261"/>
        <a:ext cx="9563332" cy="349987"/>
      </dsp:txXfrm>
    </dsp:sp>
    <dsp:sp modelId="{BCEF1115-790D-1247-BB4B-96F37E6C0218}">
      <dsp:nvSpPr>
        <dsp:cNvPr id="0" name=""/>
        <dsp:cNvSpPr/>
      </dsp:nvSpPr>
      <dsp:spPr>
        <a:xfrm>
          <a:off x="0" y="1745182"/>
          <a:ext cx="9601200" cy="42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300" i="1" kern="1200" baseline="0"/>
            <a:t>Сохранение, наполнение (поддержка постоянного</a:t>
          </a:r>
          <a:endParaRPr lang="ru-RU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300" kern="1200" baseline="0"/>
            <a:t>Существования данных)</a:t>
          </a:r>
          <a:endParaRPr lang="ru-RU" sz="1300" kern="1200"/>
        </a:p>
      </dsp:txBody>
      <dsp:txXfrm>
        <a:off x="0" y="1745182"/>
        <a:ext cx="9601200" cy="422280"/>
      </dsp:txXfrm>
    </dsp:sp>
    <dsp:sp modelId="{2964AAC4-8DD8-9E49-BF48-DFFA9841D9C2}">
      <dsp:nvSpPr>
        <dsp:cNvPr id="0" name=""/>
        <dsp:cNvSpPr/>
      </dsp:nvSpPr>
      <dsp:spPr>
        <a:xfrm>
          <a:off x="0" y="2167462"/>
          <a:ext cx="9601200" cy="387855"/>
        </a:xfrm>
        <a:prstGeom prst="roundRect">
          <a:avLst/>
        </a:prstGeom>
        <a:solidFill>
          <a:schemeClr val="accent4">
            <a:hueOff val="3602632"/>
            <a:satOff val="13636"/>
            <a:lumOff val="-88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baseline="0"/>
            <a:t>Манипулирование</a:t>
          </a:r>
          <a:endParaRPr lang="ru-RU" sz="1700" kern="1200"/>
        </a:p>
      </dsp:txBody>
      <dsp:txXfrm>
        <a:off x="18934" y="2186396"/>
        <a:ext cx="9563332" cy="349987"/>
      </dsp:txXfrm>
    </dsp:sp>
    <dsp:sp modelId="{04D4BC69-8A1E-8248-80A4-844780A5096C}">
      <dsp:nvSpPr>
        <dsp:cNvPr id="0" name=""/>
        <dsp:cNvSpPr/>
      </dsp:nvSpPr>
      <dsp:spPr>
        <a:xfrm>
          <a:off x="0" y="2555317"/>
          <a:ext cx="9601200" cy="387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300" i="1" kern="1200" baseline="0"/>
            <a:t>Извлечение, модификацию, формирование производных данных (средства формулировки и выполнения разнообразных запросов отчетов)</a:t>
          </a:r>
          <a:endParaRPr lang="ru-RU" sz="1300" kern="1200"/>
        </a:p>
      </dsp:txBody>
      <dsp:txXfrm>
        <a:off x="0" y="2555317"/>
        <a:ext cx="9601200" cy="387090"/>
      </dsp:txXfrm>
    </dsp:sp>
    <dsp:sp modelId="{25E9D73C-5B6D-E04E-8A3E-EEF2B52B6DF5}">
      <dsp:nvSpPr>
        <dsp:cNvPr id="0" name=""/>
        <dsp:cNvSpPr/>
      </dsp:nvSpPr>
      <dsp:spPr>
        <a:xfrm>
          <a:off x="0" y="2942407"/>
          <a:ext cx="9601200" cy="387855"/>
        </a:xfrm>
        <a:prstGeom prst="roundRect">
          <a:avLst/>
        </a:prstGeom>
        <a:solidFill>
          <a:schemeClr val="accent4">
            <a:hueOff val="4803510"/>
            <a:satOff val="18182"/>
            <a:lumOff val="-117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baseline="0"/>
            <a:t>Система баз данных </a:t>
          </a:r>
          <a:r>
            <a:rPr lang="ru-RU" sz="1700" kern="1200" baseline="0"/>
            <a:t>– СУБД + одна или несколько БД, управляемых это СУБД.</a:t>
          </a:r>
          <a:endParaRPr lang="ru-RU" sz="1700" kern="1200"/>
        </a:p>
      </dsp:txBody>
      <dsp:txXfrm>
        <a:off x="18934" y="2961341"/>
        <a:ext cx="9563332" cy="3499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DC5C9-42F5-D84A-9CD2-C5E74948A130}">
      <dsp:nvSpPr>
        <dsp:cNvPr id="0" name=""/>
        <dsp:cNvSpPr/>
      </dsp:nvSpPr>
      <dsp:spPr>
        <a:xfrm>
          <a:off x="0" y="10421"/>
          <a:ext cx="9601200" cy="61600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baseline="0" dirty="0"/>
            <a:t>Согласованное </a:t>
          </a:r>
          <a:r>
            <a:rPr lang="ru-RU" sz="2700" b="1" kern="1200" baseline="0" dirty="0"/>
            <a:t>хранение </a:t>
          </a:r>
          <a:r>
            <a:rPr lang="ru-RU" sz="2700" kern="1200" baseline="0" dirty="0"/>
            <a:t>данных</a:t>
          </a:r>
          <a:endParaRPr lang="ru-RU" sz="2700" kern="1200" dirty="0"/>
        </a:p>
      </dsp:txBody>
      <dsp:txXfrm>
        <a:off x="30071" y="40492"/>
        <a:ext cx="9541058" cy="555862"/>
      </dsp:txXfrm>
    </dsp:sp>
    <dsp:sp modelId="{CD8D96C3-95AC-B246-B789-C4E7E2B0A1F6}">
      <dsp:nvSpPr>
        <dsp:cNvPr id="0" name=""/>
        <dsp:cNvSpPr/>
      </dsp:nvSpPr>
      <dsp:spPr>
        <a:xfrm>
          <a:off x="0" y="704186"/>
          <a:ext cx="9601200" cy="616004"/>
        </a:xfrm>
        <a:prstGeom prst="roundRect">
          <a:avLst/>
        </a:prstGeom>
        <a:solidFill>
          <a:schemeClr val="accent4">
            <a:hueOff val="2401755"/>
            <a:satOff val="9091"/>
            <a:lumOff val="-588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i="1" kern="1200" baseline="0" dirty="0"/>
            <a:t>Поддержка взаимосвязи данных</a:t>
          </a:r>
          <a:endParaRPr lang="ru-RU" sz="2700" kern="1200" dirty="0"/>
        </a:p>
      </dsp:txBody>
      <dsp:txXfrm>
        <a:off x="30071" y="734257"/>
        <a:ext cx="9541058" cy="555862"/>
      </dsp:txXfrm>
    </dsp:sp>
    <dsp:sp modelId="{2B9010B0-5007-F543-9EE5-D949142E3EF8}">
      <dsp:nvSpPr>
        <dsp:cNvPr id="0" name=""/>
        <dsp:cNvSpPr/>
      </dsp:nvSpPr>
      <dsp:spPr>
        <a:xfrm>
          <a:off x="0" y="1320191"/>
          <a:ext cx="9601200" cy="95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100" kern="1200" baseline="0" dirty="0"/>
            <a:t>Обеспечение </a:t>
          </a:r>
          <a:r>
            <a:rPr lang="ru-RU" sz="2100" b="1" kern="1200" baseline="0" dirty="0"/>
            <a:t>надежности </a:t>
          </a:r>
          <a:r>
            <a:rPr lang="ru-RU" sz="2100" kern="1200" baseline="0" dirty="0"/>
            <a:t>хранения</a:t>
          </a:r>
          <a:endParaRPr lang="ru-RU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100" i="1" kern="1200" baseline="0" dirty="0"/>
            <a:t>Быть в состоянии восстановить последнее согласованное состояние БД после любого аппаратного или программного сбоя</a:t>
          </a:r>
          <a:endParaRPr lang="ru-RU" sz="2100" kern="1200" dirty="0"/>
        </a:p>
      </dsp:txBody>
      <dsp:txXfrm>
        <a:off x="0" y="1320191"/>
        <a:ext cx="9601200" cy="950130"/>
      </dsp:txXfrm>
    </dsp:sp>
    <dsp:sp modelId="{FBEA0BAA-E41C-6F4D-A184-DA20EEA34451}">
      <dsp:nvSpPr>
        <dsp:cNvPr id="0" name=""/>
        <dsp:cNvSpPr/>
      </dsp:nvSpPr>
      <dsp:spPr>
        <a:xfrm>
          <a:off x="0" y="2270321"/>
          <a:ext cx="9601200" cy="616004"/>
        </a:xfrm>
        <a:prstGeom prst="roundRect">
          <a:avLst/>
        </a:prstGeom>
        <a:solidFill>
          <a:schemeClr val="accent4">
            <a:hueOff val="4803510"/>
            <a:satOff val="18182"/>
            <a:lumOff val="-117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baseline="0" dirty="0"/>
            <a:t>Удобный, выразительный способ</a:t>
          </a:r>
          <a:endParaRPr lang="ru-RU" sz="2700" kern="1200" dirty="0"/>
        </a:p>
      </dsp:txBody>
      <dsp:txXfrm>
        <a:off x="30071" y="2300392"/>
        <a:ext cx="9541058" cy="555862"/>
      </dsp:txXfrm>
    </dsp:sp>
    <dsp:sp modelId="{5D698986-D341-674D-BB42-13C2CCA8BCBF}">
      <dsp:nvSpPr>
        <dsp:cNvPr id="0" name=""/>
        <dsp:cNvSpPr/>
      </dsp:nvSpPr>
      <dsp:spPr>
        <a:xfrm>
          <a:off x="0" y="2886326"/>
          <a:ext cx="9601200" cy="684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100" b="1" kern="1200" baseline="0" dirty="0"/>
            <a:t>Выполнения запросов </a:t>
          </a:r>
          <a:r>
            <a:rPr lang="ru-RU" sz="2100" kern="1200" baseline="0" dirty="0"/>
            <a:t>к данным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100" b="1" kern="1200" baseline="0" dirty="0"/>
            <a:t>Параллельная </a:t>
          </a:r>
          <a:r>
            <a:rPr lang="ru-RU" sz="2100" kern="1200" baseline="0" dirty="0"/>
            <a:t>работа с базой данных</a:t>
          </a:r>
          <a:endParaRPr lang="ru-RU" sz="2100" kern="1200" dirty="0"/>
        </a:p>
      </dsp:txBody>
      <dsp:txXfrm>
        <a:off x="0" y="2886326"/>
        <a:ext cx="9601200" cy="684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F3B2F7-3BF2-5548-945C-B0AC6A4C6333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686868-3545-6845-95EF-D1FA31E9B7F6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08656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B2F7-3BF2-5548-945C-B0AC6A4C6333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6868-3545-6845-95EF-D1FA31E9B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67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B2F7-3BF2-5548-945C-B0AC6A4C6333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6868-3545-6845-95EF-D1FA31E9B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77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B2F7-3BF2-5548-945C-B0AC6A4C6333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6868-3545-6845-95EF-D1FA31E9B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1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F3B2F7-3BF2-5548-945C-B0AC6A4C6333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686868-3545-6845-95EF-D1FA31E9B7F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12960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B2F7-3BF2-5548-945C-B0AC6A4C6333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6868-3545-6845-95EF-D1FA31E9B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36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B2F7-3BF2-5548-945C-B0AC6A4C6333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6868-3545-6845-95EF-D1FA31E9B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75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B2F7-3BF2-5548-945C-B0AC6A4C6333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6868-3545-6845-95EF-D1FA31E9B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52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B2F7-3BF2-5548-945C-B0AC6A4C6333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6868-3545-6845-95EF-D1FA31E9B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94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F3B2F7-3BF2-5548-945C-B0AC6A4C6333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686868-3545-6845-95EF-D1FA31E9B7F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924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F3B2F7-3BF2-5548-945C-B0AC6A4C6333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686868-3545-6845-95EF-D1FA31E9B7F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722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9F3B2F7-3BF2-5548-945C-B0AC6A4C6333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8686868-3545-6845-95EF-D1FA31E9B7F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205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792693-9F0C-75A0-3336-F09338BD39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Базы данных</a:t>
            </a:r>
            <a:br>
              <a:rPr lang="ru-RU" dirty="0"/>
            </a:br>
            <a:r>
              <a:rPr lang="ru-RU" dirty="0"/>
              <a:t>Лекция 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0D835C-001B-5052-7B67-FBBAFFF66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Капитонов Даниил Дмитриевич</a:t>
            </a:r>
          </a:p>
        </p:txBody>
      </p:sp>
    </p:spTree>
    <p:extLst>
      <p:ext uri="{BB962C8B-B14F-4D97-AF65-F5344CB8AC3E}">
        <p14:creationId xmlns:p14="http://schemas.microsoft.com/office/powerpoint/2010/main" val="2429581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B4785-6BC6-7EE2-BFDA-99DFE0FF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Реляционные</a:t>
            </a:r>
            <a:r>
              <a:rPr lang="ru-RU" sz="4400" spc="-210" dirty="0"/>
              <a:t> </a:t>
            </a:r>
            <a:r>
              <a:rPr lang="ru-RU" sz="4400" dirty="0"/>
              <a:t>СУБД</a:t>
            </a:r>
            <a:r>
              <a:rPr lang="ru-RU" sz="4400" spc="-195" dirty="0"/>
              <a:t> </a:t>
            </a:r>
            <a:r>
              <a:rPr lang="ru-RU" sz="4400" spc="-10" dirty="0"/>
              <a:t>(РСУБД)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510B71-B93F-4F23-1B62-08B15EADD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</a:tabLst>
            </a:pPr>
            <a:r>
              <a:rPr lang="ru-RU" sz="3200" spc="-10" dirty="0">
                <a:latin typeface="Microsoft Sans Serif"/>
                <a:cs typeface="Microsoft Sans Serif"/>
              </a:rPr>
              <a:t>Распространение</a:t>
            </a:r>
            <a:r>
              <a:rPr lang="ru-RU" sz="3200" spc="-185" dirty="0">
                <a:latin typeface="Microsoft Sans Serif"/>
                <a:cs typeface="Microsoft Sans Serif"/>
              </a:rPr>
              <a:t> </a:t>
            </a:r>
            <a:r>
              <a:rPr lang="ru-RU" sz="3200" b="1" spc="-10" dirty="0">
                <a:latin typeface="Arial"/>
                <a:cs typeface="Arial"/>
              </a:rPr>
              <a:t>реляционных</a:t>
            </a:r>
            <a:endParaRPr lang="ru-RU" sz="32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lang="ru-RU" sz="3200" dirty="0">
                <a:latin typeface="Arial MT"/>
                <a:cs typeface="Arial MT"/>
              </a:rPr>
              <a:t>(</a:t>
            </a:r>
            <a:r>
              <a:rPr lang="ru-RU" sz="3200" b="1" dirty="0">
                <a:latin typeface="Arial"/>
                <a:cs typeface="Arial"/>
              </a:rPr>
              <a:t>табличных</a:t>
            </a:r>
            <a:r>
              <a:rPr lang="ru-RU" sz="3200" dirty="0">
                <a:latin typeface="Microsoft Sans Serif"/>
                <a:cs typeface="Microsoft Sans Serif"/>
              </a:rPr>
              <a:t>)</a:t>
            </a:r>
            <a:r>
              <a:rPr lang="ru-RU" sz="3200" spc="-130" dirty="0">
                <a:latin typeface="Microsoft Sans Serif"/>
                <a:cs typeface="Microsoft Sans Serif"/>
              </a:rPr>
              <a:t> </a:t>
            </a:r>
            <a:r>
              <a:rPr lang="ru-RU" sz="3200" spc="-75" dirty="0">
                <a:latin typeface="Microsoft Sans Serif"/>
                <a:cs typeface="Microsoft Sans Serif"/>
              </a:rPr>
              <a:t>СУБД</a:t>
            </a:r>
            <a:r>
              <a:rPr lang="ru-RU" sz="3200" spc="-125" dirty="0">
                <a:latin typeface="Microsoft Sans Serif"/>
                <a:cs typeface="Microsoft Sans Serif"/>
              </a:rPr>
              <a:t> </a:t>
            </a:r>
            <a:r>
              <a:rPr lang="ru-RU" sz="3200" spc="-10" dirty="0">
                <a:latin typeface="Microsoft Sans Serif"/>
                <a:cs typeface="Microsoft Sans Serif"/>
              </a:rPr>
              <a:t>обусловлено:</a:t>
            </a:r>
            <a:endParaRPr lang="ru-RU" sz="3200" dirty="0">
              <a:latin typeface="Microsoft Sans Serif"/>
              <a:cs typeface="Microsoft Sans Serif"/>
            </a:endParaRPr>
          </a:p>
          <a:p>
            <a:pPr marL="756285" lvl="1" indent="-286385">
              <a:lnSpc>
                <a:spcPct val="100000"/>
              </a:lnSpc>
              <a:spcBef>
                <a:spcPts val="770"/>
              </a:spcBef>
              <a:buChar char="–"/>
              <a:tabLst>
                <a:tab pos="756285" algn="l"/>
              </a:tabLst>
            </a:pPr>
            <a:r>
              <a:rPr lang="ru-RU" sz="3200" spc="-20" dirty="0">
                <a:latin typeface="Microsoft Sans Serif"/>
                <a:cs typeface="Microsoft Sans Serif"/>
              </a:rPr>
              <a:t>увеличением</a:t>
            </a:r>
            <a:r>
              <a:rPr lang="ru-RU" sz="3200" spc="-160" dirty="0">
                <a:latin typeface="Microsoft Sans Serif"/>
                <a:cs typeface="Microsoft Sans Serif"/>
              </a:rPr>
              <a:t> </a:t>
            </a:r>
            <a:r>
              <a:rPr lang="ru-RU" sz="3200" spc="-10" dirty="0">
                <a:latin typeface="Microsoft Sans Serif"/>
                <a:cs typeface="Microsoft Sans Serif"/>
              </a:rPr>
              <a:t>объема</a:t>
            </a:r>
            <a:r>
              <a:rPr lang="ru-RU" sz="3200" spc="-135" dirty="0">
                <a:latin typeface="Microsoft Sans Serif"/>
                <a:cs typeface="Microsoft Sans Serif"/>
              </a:rPr>
              <a:t> </a:t>
            </a:r>
            <a:r>
              <a:rPr lang="ru-RU" sz="3200" dirty="0">
                <a:latin typeface="Microsoft Sans Serif"/>
                <a:cs typeface="Microsoft Sans Serif"/>
              </a:rPr>
              <a:t>хранимых</a:t>
            </a:r>
            <a:r>
              <a:rPr lang="ru-RU" sz="3200" spc="-145" dirty="0">
                <a:latin typeface="Microsoft Sans Serif"/>
                <a:cs typeface="Microsoft Sans Serif"/>
              </a:rPr>
              <a:t> </a:t>
            </a:r>
            <a:r>
              <a:rPr lang="ru-RU" sz="3200" spc="-10" dirty="0">
                <a:latin typeface="Microsoft Sans Serif"/>
                <a:cs typeface="Microsoft Sans Serif"/>
              </a:rPr>
              <a:t>данных,</a:t>
            </a:r>
            <a:endParaRPr lang="ru-RU" sz="3200" dirty="0">
              <a:latin typeface="Microsoft Sans Serif"/>
              <a:cs typeface="Microsoft Sans Serif"/>
            </a:endParaRPr>
          </a:p>
          <a:p>
            <a:pPr marL="756285" lvl="1" indent="-286385">
              <a:lnSpc>
                <a:spcPct val="100000"/>
              </a:lnSpc>
              <a:spcBef>
                <a:spcPts val="765"/>
              </a:spcBef>
              <a:buChar char="–"/>
              <a:tabLst>
                <a:tab pos="756285" algn="l"/>
              </a:tabLst>
            </a:pPr>
            <a:r>
              <a:rPr lang="ru-RU" sz="3200" dirty="0">
                <a:latin typeface="Microsoft Sans Serif"/>
                <a:cs typeface="Microsoft Sans Serif"/>
              </a:rPr>
              <a:t>их</a:t>
            </a:r>
            <a:r>
              <a:rPr lang="ru-RU" sz="3200" spc="-55" dirty="0">
                <a:latin typeface="Microsoft Sans Serif"/>
                <a:cs typeface="Microsoft Sans Serif"/>
              </a:rPr>
              <a:t> </a:t>
            </a:r>
            <a:r>
              <a:rPr lang="ru-RU" sz="3200" spc="-10" dirty="0">
                <a:latin typeface="Microsoft Sans Serif"/>
                <a:cs typeface="Microsoft Sans Serif"/>
              </a:rPr>
              <a:t>структурной</a:t>
            </a:r>
            <a:r>
              <a:rPr lang="ru-RU" sz="3200" spc="-80" dirty="0">
                <a:latin typeface="Microsoft Sans Serif"/>
                <a:cs typeface="Microsoft Sans Serif"/>
              </a:rPr>
              <a:t> </a:t>
            </a:r>
            <a:r>
              <a:rPr lang="ru-RU" sz="3200" spc="-10" dirty="0">
                <a:latin typeface="Microsoft Sans Serif"/>
                <a:cs typeface="Microsoft Sans Serif"/>
              </a:rPr>
              <a:t>сложностью,</a:t>
            </a:r>
            <a:endParaRPr lang="ru-RU" sz="3200" dirty="0">
              <a:latin typeface="Microsoft Sans Serif"/>
              <a:cs typeface="Microsoft Sans Serif"/>
            </a:endParaRPr>
          </a:p>
          <a:p>
            <a:pPr marL="756285" lvl="1" indent="-286385">
              <a:lnSpc>
                <a:spcPct val="100000"/>
              </a:lnSpc>
              <a:spcBef>
                <a:spcPts val="770"/>
              </a:spcBef>
              <a:buChar char="–"/>
              <a:tabLst>
                <a:tab pos="756285" algn="l"/>
              </a:tabLst>
            </a:pPr>
            <a:r>
              <a:rPr lang="ru-RU" sz="3200" dirty="0">
                <a:latin typeface="Microsoft Sans Serif"/>
                <a:cs typeface="Microsoft Sans Serif"/>
              </a:rPr>
              <a:t>расширением</a:t>
            </a:r>
            <a:r>
              <a:rPr lang="ru-RU" sz="3200" spc="-125" dirty="0">
                <a:latin typeface="Microsoft Sans Serif"/>
                <a:cs typeface="Microsoft Sans Serif"/>
              </a:rPr>
              <a:t> </a:t>
            </a:r>
            <a:r>
              <a:rPr lang="ru-RU" sz="3200" spc="-50" dirty="0">
                <a:latin typeface="Microsoft Sans Serif"/>
                <a:cs typeface="Microsoft Sans Serif"/>
              </a:rPr>
              <a:t>круга</a:t>
            </a:r>
            <a:r>
              <a:rPr lang="ru-RU" sz="3200" spc="-125" dirty="0">
                <a:latin typeface="Microsoft Sans Serif"/>
                <a:cs typeface="Microsoft Sans Serif"/>
              </a:rPr>
              <a:t> </a:t>
            </a:r>
            <a:r>
              <a:rPr lang="ru-RU" sz="3200" spc="-35" dirty="0">
                <a:latin typeface="Microsoft Sans Serif"/>
                <a:cs typeface="Microsoft Sans Serif"/>
              </a:rPr>
              <a:t>пользователей</a:t>
            </a:r>
            <a:r>
              <a:rPr lang="ru-RU" sz="3200" spc="-145" dirty="0">
                <a:latin typeface="Microsoft Sans Serif"/>
                <a:cs typeface="Microsoft Sans Serif"/>
              </a:rPr>
              <a:t> </a:t>
            </a:r>
            <a:r>
              <a:rPr lang="ru-RU" sz="3200" spc="-25" dirty="0">
                <a:latin typeface="Microsoft Sans Serif"/>
                <a:cs typeface="Microsoft Sans Serif"/>
              </a:rPr>
              <a:t>ИС,</a:t>
            </a:r>
            <a:endParaRPr lang="ru-RU" sz="3200" dirty="0">
              <a:latin typeface="Microsoft Sans Serif"/>
              <a:cs typeface="Microsoft Sans Serif"/>
            </a:endParaRPr>
          </a:p>
          <a:p>
            <a:pPr marL="756285" marR="299720" lvl="1" indent="-287020">
              <a:lnSpc>
                <a:spcPct val="100000"/>
              </a:lnSpc>
              <a:spcBef>
                <a:spcPts val="770"/>
              </a:spcBef>
              <a:buChar char="–"/>
              <a:tabLst>
                <a:tab pos="756285" algn="l"/>
              </a:tabLst>
            </a:pPr>
            <a:r>
              <a:rPr lang="ru-RU" sz="3200" dirty="0">
                <a:latin typeface="Microsoft Sans Serif"/>
                <a:cs typeface="Microsoft Sans Serif"/>
              </a:rPr>
              <a:t>сравнительно</a:t>
            </a:r>
            <a:r>
              <a:rPr lang="ru-RU" sz="3200" spc="-114" dirty="0">
                <a:latin typeface="Microsoft Sans Serif"/>
                <a:cs typeface="Microsoft Sans Serif"/>
              </a:rPr>
              <a:t> </a:t>
            </a:r>
            <a:r>
              <a:rPr lang="ru-RU" sz="3200" dirty="0">
                <a:latin typeface="Microsoft Sans Serif"/>
                <a:cs typeface="Microsoft Sans Serif"/>
              </a:rPr>
              <a:t>простым</a:t>
            </a:r>
            <a:r>
              <a:rPr lang="ru-RU" sz="3200" spc="-100" dirty="0">
                <a:latin typeface="Microsoft Sans Serif"/>
                <a:cs typeface="Microsoft Sans Serif"/>
              </a:rPr>
              <a:t> </a:t>
            </a:r>
            <a:r>
              <a:rPr lang="ru-RU" sz="3200" dirty="0">
                <a:latin typeface="Microsoft Sans Serif"/>
                <a:cs typeface="Microsoft Sans Serif"/>
              </a:rPr>
              <a:t>для</a:t>
            </a:r>
            <a:r>
              <a:rPr lang="ru-RU" sz="3200" spc="-85" dirty="0">
                <a:latin typeface="Microsoft Sans Serif"/>
                <a:cs typeface="Microsoft Sans Serif"/>
              </a:rPr>
              <a:t> </a:t>
            </a:r>
            <a:r>
              <a:rPr lang="ru-RU" sz="3200" spc="-10" dirty="0">
                <a:latin typeface="Microsoft Sans Serif"/>
                <a:cs typeface="Microsoft Sans Serif"/>
              </a:rPr>
              <a:t>понимания </a:t>
            </a:r>
            <a:r>
              <a:rPr lang="ru-RU" sz="3200" dirty="0">
                <a:latin typeface="Microsoft Sans Serif"/>
                <a:cs typeface="Microsoft Sans Serif"/>
              </a:rPr>
              <a:t>набором</a:t>
            </a:r>
            <a:r>
              <a:rPr lang="ru-RU" sz="3200" spc="-105" dirty="0">
                <a:latin typeface="Microsoft Sans Serif"/>
                <a:cs typeface="Microsoft Sans Serif"/>
              </a:rPr>
              <a:t> </a:t>
            </a:r>
            <a:r>
              <a:rPr lang="ru-RU" sz="3200" spc="-10" dirty="0">
                <a:latin typeface="Microsoft Sans Serif"/>
                <a:cs typeface="Microsoft Sans Serif"/>
              </a:rPr>
              <a:t>понятий</a:t>
            </a:r>
            <a:endParaRPr lang="ru-RU" sz="3200" dirty="0">
              <a:latin typeface="Microsoft Sans Serif"/>
              <a:cs typeface="Microsoft Sans Serif"/>
            </a:endParaRPr>
          </a:p>
          <a:p>
            <a:pPr marL="1155065" lvl="2" indent="-227965">
              <a:lnSpc>
                <a:spcPct val="100000"/>
              </a:lnSpc>
              <a:spcBef>
                <a:spcPts val="765"/>
              </a:spcBef>
              <a:buChar char="•"/>
              <a:tabLst>
                <a:tab pos="1155065" algn="l"/>
              </a:tabLst>
            </a:pPr>
            <a:r>
              <a:rPr lang="ru-RU" sz="3200" spc="-65" dirty="0">
                <a:latin typeface="Microsoft Sans Serif"/>
                <a:cs typeface="Microsoft Sans Serif"/>
              </a:rPr>
              <a:t>РБД</a:t>
            </a:r>
            <a:r>
              <a:rPr lang="ru-RU" sz="3200" spc="-60" dirty="0">
                <a:latin typeface="Microsoft Sans Serif"/>
                <a:cs typeface="Microsoft Sans Serif"/>
              </a:rPr>
              <a:t> </a:t>
            </a:r>
            <a:r>
              <a:rPr lang="ru-RU" sz="3200" dirty="0">
                <a:latin typeface="Arial MT"/>
                <a:cs typeface="Arial MT"/>
              </a:rPr>
              <a:t>-</a:t>
            </a:r>
            <a:r>
              <a:rPr lang="ru-RU" sz="3200" spc="-90" dirty="0">
                <a:latin typeface="Arial MT"/>
                <a:cs typeface="Arial MT"/>
              </a:rPr>
              <a:t> </a:t>
            </a:r>
            <a:r>
              <a:rPr lang="ru-RU" sz="3200" spc="-20" dirty="0">
                <a:latin typeface="Microsoft Sans Serif"/>
                <a:cs typeface="Microsoft Sans Serif"/>
              </a:rPr>
              <a:t>совокупность</a:t>
            </a:r>
            <a:r>
              <a:rPr lang="ru-RU" sz="3200" spc="-70" dirty="0">
                <a:latin typeface="Microsoft Sans Serif"/>
                <a:cs typeface="Microsoft Sans Serif"/>
              </a:rPr>
              <a:t> </a:t>
            </a:r>
            <a:r>
              <a:rPr lang="ru-RU" sz="3200" b="1" spc="-10" dirty="0">
                <a:latin typeface="Arial"/>
                <a:cs typeface="Arial"/>
              </a:rPr>
              <a:t>таблиц</a:t>
            </a:r>
            <a:endParaRPr lang="ru-RU" sz="3200" dirty="0">
              <a:latin typeface="Arial"/>
              <a:cs typeface="Arial"/>
            </a:endParaRPr>
          </a:p>
          <a:p>
            <a:pPr marL="756285" marR="156210" lvl="1" indent="-287020">
              <a:lnSpc>
                <a:spcPct val="100000"/>
              </a:lnSpc>
              <a:spcBef>
                <a:spcPts val="775"/>
              </a:spcBef>
              <a:buChar char="–"/>
              <a:tabLst>
                <a:tab pos="756285" algn="l"/>
              </a:tabLst>
            </a:pPr>
            <a:r>
              <a:rPr lang="ru-RU" sz="3200" spc="-50" dirty="0">
                <a:latin typeface="Microsoft Sans Serif"/>
                <a:cs typeface="Microsoft Sans Serif"/>
              </a:rPr>
              <a:t>математическим</a:t>
            </a:r>
            <a:r>
              <a:rPr lang="ru-RU" sz="3200" spc="-110" dirty="0">
                <a:latin typeface="Microsoft Sans Serif"/>
                <a:cs typeface="Microsoft Sans Serif"/>
              </a:rPr>
              <a:t> </a:t>
            </a:r>
            <a:r>
              <a:rPr lang="ru-RU" sz="3200" spc="-10" dirty="0">
                <a:latin typeface="Microsoft Sans Serif"/>
                <a:cs typeface="Microsoft Sans Serif"/>
              </a:rPr>
              <a:t>обоснованием </a:t>
            </a:r>
            <a:r>
              <a:rPr lang="ru-RU" sz="3200" dirty="0">
                <a:latin typeface="Arial MT"/>
                <a:cs typeface="Arial MT"/>
              </a:rPr>
              <a:t>(</a:t>
            </a:r>
            <a:r>
              <a:rPr lang="ru-RU" sz="3200" b="1" dirty="0">
                <a:latin typeface="Arial"/>
                <a:cs typeface="Arial"/>
              </a:rPr>
              <a:t>реляционная</a:t>
            </a:r>
            <a:r>
              <a:rPr lang="ru-RU" sz="3200" b="1" spc="-85" dirty="0">
                <a:latin typeface="Arial"/>
                <a:cs typeface="Arial"/>
              </a:rPr>
              <a:t> </a:t>
            </a:r>
            <a:r>
              <a:rPr lang="ru-RU" sz="3200" b="1" dirty="0">
                <a:latin typeface="Arial"/>
                <a:cs typeface="Arial"/>
              </a:rPr>
              <a:t>модель</a:t>
            </a:r>
            <a:r>
              <a:rPr lang="ru-RU" sz="3200" b="1" spc="-70" dirty="0">
                <a:latin typeface="Arial"/>
                <a:cs typeface="Arial"/>
              </a:rPr>
              <a:t> </a:t>
            </a:r>
            <a:r>
              <a:rPr lang="ru-RU" sz="3200" b="1" dirty="0">
                <a:latin typeface="Arial"/>
                <a:cs typeface="Arial"/>
              </a:rPr>
              <a:t>данных</a:t>
            </a:r>
            <a:r>
              <a:rPr lang="ru-RU" sz="3200" b="1" spc="-10" dirty="0">
                <a:latin typeface="Arial"/>
                <a:cs typeface="Arial"/>
              </a:rPr>
              <a:t> </a:t>
            </a:r>
            <a:r>
              <a:rPr lang="ru-RU" sz="3200" b="1" dirty="0">
                <a:latin typeface="Arial"/>
                <a:cs typeface="Arial"/>
              </a:rPr>
              <a:t>-</a:t>
            </a:r>
            <a:r>
              <a:rPr lang="ru-RU" sz="3200" b="1" spc="-50" dirty="0">
                <a:latin typeface="Arial"/>
                <a:cs typeface="Arial"/>
              </a:rPr>
              <a:t> </a:t>
            </a:r>
            <a:r>
              <a:rPr lang="ru-RU" sz="3200" b="1" spc="-20" dirty="0">
                <a:latin typeface="Arial"/>
                <a:cs typeface="Arial"/>
              </a:rPr>
              <a:t>РМД</a:t>
            </a:r>
            <a:r>
              <a:rPr lang="ru-RU" sz="3200" spc="-20" dirty="0">
                <a:latin typeface="Arial MT"/>
                <a:cs typeface="Arial MT"/>
              </a:rPr>
              <a:t>)</a:t>
            </a:r>
            <a:endParaRPr lang="ru-RU" sz="32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495203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D25FD-3B38-5438-4A71-28B842F3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46883F-5C79-D414-3896-6B804F90B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567" y="1567303"/>
            <a:ext cx="7897266" cy="443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78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CA359-3E38-1615-7935-EEC7B461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ABF9BF-FFA6-C027-BADA-86A09D896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063" y="1428750"/>
            <a:ext cx="7914273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53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3C164-B9B1-1A07-3CA3-216B5182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Реализация связей «много – много»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6B6C5FA3-18B5-F474-383B-2B958D29B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618758"/>
              </p:ext>
            </p:extLst>
          </p:nvPr>
        </p:nvGraphicFramePr>
        <p:xfrm>
          <a:off x="2693568" y="3734701"/>
          <a:ext cx="146382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827729435"/>
                    </a:ext>
                  </a:extLst>
                </a:gridCol>
              </a:tblGrid>
              <a:tr h="321146">
                <a:tc>
                  <a:txBody>
                    <a:bodyPr/>
                    <a:lstStyle/>
                    <a:p>
                      <a:r>
                        <a:rPr lang="ru-RU" dirty="0"/>
                        <a:t>Авторы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212910"/>
                  </a:ext>
                </a:extLst>
              </a:tr>
              <a:tr h="32114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959285"/>
                  </a:ext>
                </a:extLst>
              </a:tr>
              <a:tr h="32114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204549"/>
                  </a:ext>
                </a:extLst>
              </a:tr>
              <a:tr h="32114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344482"/>
                  </a:ext>
                </a:extLst>
              </a:tr>
              <a:tr h="32114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973505"/>
                  </a:ext>
                </a:extLst>
              </a:tr>
              <a:tr h="32114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31665"/>
                  </a:ext>
                </a:extLst>
              </a:tr>
              <a:tr h="32114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647731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A43A29F-B17F-E779-DF47-73F891127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198337"/>
              </p:ext>
            </p:extLst>
          </p:nvPr>
        </p:nvGraphicFramePr>
        <p:xfrm>
          <a:off x="8285766" y="3752925"/>
          <a:ext cx="136815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827729435"/>
                    </a:ext>
                  </a:extLst>
                </a:gridCol>
              </a:tblGrid>
              <a:tr h="321146">
                <a:tc>
                  <a:txBody>
                    <a:bodyPr/>
                    <a:lstStyle/>
                    <a:p>
                      <a:r>
                        <a:rPr lang="ru-RU" dirty="0"/>
                        <a:t>Книги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212910"/>
                  </a:ext>
                </a:extLst>
              </a:tr>
              <a:tr h="32114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959285"/>
                  </a:ext>
                </a:extLst>
              </a:tr>
              <a:tr h="32114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204549"/>
                  </a:ext>
                </a:extLst>
              </a:tr>
              <a:tr h="32114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344482"/>
                  </a:ext>
                </a:extLst>
              </a:tr>
              <a:tr h="32114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973505"/>
                  </a:ext>
                </a:extLst>
              </a:tr>
              <a:tr h="32114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31665"/>
                  </a:ext>
                </a:extLst>
              </a:tr>
              <a:tr h="32114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647731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29DF1B8-CAD5-6734-6A89-337D54F9A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531076"/>
              </p:ext>
            </p:extLst>
          </p:nvPr>
        </p:nvGraphicFramePr>
        <p:xfrm>
          <a:off x="5405446" y="3699141"/>
          <a:ext cx="201622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350">
                  <a:extLst>
                    <a:ext uri="{9D8B030D-6E8A-4147-A177-3AD203B41FA5}">
                      <a16:colId xmlns:a16="http://schemas.microsoft.com/office/drawing/2014/main" val="4222842199"/>
                    </a:ext>
                  </a:extLst>
                </a:gridCol>
                <a:gridCol w="1042873">
                  <a:extLst>
                    <a:ext uri="{9D8B030D-6E8A-4147-A177-3AD203B41FA5}">
                      <a16:colId xmlns:a16="http://schemas.microsoft.com/office/drawing/2014/main" val="1779421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Автор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Книга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42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Автор1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Книга1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04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Автор1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Книга2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87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Автор1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Книга3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4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Автор2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Книга3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47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Автор2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Книга4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47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168880"/>
                  </a:ext>
                </a:extLst>
              </a:tr>
            </a:tbl>
          </a:graphicData>
        </a:graphic>
      </p:graphicFrame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62B5F670-E078-758D-CA2E-1BE650E5FF9B}"/>
              </a:ext>
            </a:extLst>
          </p:cNvPr>
          <p:cNvCxnSpPr/>
          <p:nvPr/>
        </p:nvCxnSpPr>
        <p:spPr>
          <a:xfrm>
            <a:off x="7416353" y="4239201"/>
            <a:ext cx="869413" cy="3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7D4B5B6-81D3-F4D8-4551-137A12A496DD}"/>
              </a:ext>
            </a:extLst>
          </p:cNvPr>
          <p:cNvCxnSpPr/>
          <p:nvPr/>
        </p:nvCxnSpPr>
        <p:spPr>
          <a:xfrm flipV="1">
            <a:off x="7416353" y="4636143"/>
            <a:ext cx="869413" cy="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8DD090B-1138-85B2-856E-E4EF5E40BB9E}"/>
              </a:ext>
            </a:extLst>
          </p:cNvPr>
          <p:cNvCxnSpPr>
            <a:endCxn id="5" idx="1"/>
          </p:cNvCxnSpPr>
          <p:nvPr/>
        </p:nvCxnSpPr>
        <p:spPr>
          <a:xfrm>
            <a:off x="7416353" y="4997081"/>
            <a:ext cx="869413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7A07F3D-6C15-9DB6-E80B-47F8DDAC523B}"/>
              </a:ext>
            </a:extLst>
          </p:cNvPr>
          <p:cNvCxnSpPr>
            <a:endCxn id="5" idx="1"/>
          </p:cNvCxnSpPr>
          <p:nvPr/>
        </p:nvCxnSpPr>
        <p:spPr>
          <a:xfrm flipV="1">
            <a:off x="7416353" y="5033085"/>
            <a:ext cx="869413" cy="323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599E7D2-9AA8-3A8A-2307-9E2E2C3187C8}"/>
              </a:ext>
            </a:extLst>
          </p:cNvPr>
          <p:cNvCxnSpPr/>
          <p:nvPr/>
        </p:nvCxnSpPr>
        <p:spPr>
          <a:xfrm flipV="1">
            <a:off x="7416353" y="5429129"/>
            <a:ext cx="869413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7A8733BB-BE48-3AC1-169D-3CE2264E99EF}"/>
              </a:ext>
            </a:extLst>
          </p:cNvPr>
          <p:cNvCxnSpPr/>
          <p:nvPr/>
        </p:nvCxnSpPr>
        <p:spPr>
          <a:xfrm flipH="1">
            <a:off x="4157392" y="4277001"/>
            <a:ext cx="1248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BC06E7A-302F-6199-1179-34A446856AFB}"/>
              </a:ext>
            </a:extLst>
          </p:cNvPr>
          <p:cNvSpPr txBox="1"/>
          <p:nvPr/>
        </p:nvSpPr>
        <p:spPr>
          <a:xfrm>
            <a:off x="5549462" y="3051069"/>
            <a:ext cx="166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Библиография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CCE9EA3-3B7A-94CC-DA57-97FC88CC26CA}"/>
              </a:ext>
            </a:extLst>
          </p:cNvPr>
          <p:cNvCxnSpPr/>
          <p:nvPr/>
        </p:nvCxnSpPr>
        <p:spPr>
          <a:xfrm flipH="1" flipV="1">
            <a:off x="4157392" y="4277001"/>
            <a:ext cx="1248054" cy="35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547BEC9-0AA2-9683-A48B-B1E13EFEC25E}"/>
              </a:ext>
            </a:extLst>
          </p:cNvPr>
          <p:cNvCxnSpPr/>
          <p:nvPr/>
        </p:nvCxnSpPr>
        <p:spPr>
          <a:xfrm flipH="1" flipV="1">
            <a:off x="4157392" y="4277001"/>
            <a:ext cx="1248054" cy="75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0D1F3266-8A10-591B-284A-7345E0A8DC20}"/>
              </a:ext>
            </a:extLst>
          </p:cNvPr>
          <p:cNvCxnSpPr>
            <a:endCxn id="4" idx="3"/>
          </p:cNvCxnSpPr>
          <p:nvPr/>
        </p:nvCxnSpPr>
        <p:spPr>
          <a:xfrm flipH="1" flipV="1">
            <a:off x="4157392" y="5014861"/>
            <a:ext cx="1248054" cy="41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8D476EB-6AC0-D496-7BEB-8487C71DA8FD}"/>
              </a:ext>
            </a:extLst>
          </p:cNvPr>
          <p:cNvCxnSpPr>
            <a:endCxn id="4" idx="3"/>
          </p:cNvCxnSpPr>
          <p:nvPr/>
        </p:nvCxnSpPr>
        <p:spPr>
          <a:xfrm flipH="1" flipV="1">
            <a:off x="4157392" y="5014861"/>
            <a:ext cx="1248054" cy="774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D42C473-5DC5-9C76-44ED-1B06E59EFF47}"/>
              </a:ext>
            </a:extLst>
          </p:cNvPr>
          <p:cNvSpPr txBox="1"/>
          <p:nvPr/>
        </p:nvSpPr>
        <p:spPr>
          <a:xfrm>
            <a:off x="3173198" y="1312431"/>
            <a:ext cx="64208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Классический пример: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sz="2800" dirty="0"/>
              <a:t> У каждой книги много авторов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sz="2800" dirty="0"/>
              <a:t> У каждого автора много книг</a:t>
            </a:r>
          </a:p>
        </p:txBody>
      </p:sp>
    </p:spTree>
    <p:extLst>
      <p:ext uri="{BB962C8B-B14F-4D97-AF65-F5344CB8AC3E}">
        <p14:creationId xmlns:p14="http://schemas.microsoft.com/office/powerpoint/2010/main" val="140787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D79E7-A1BF-7061-43F2-735220768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Достижения реляционной алгебры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20273A-4DBD-E9A6-AC43-EACA6A783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32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CD28B7B-2E90-FC63-952B-37FCDE4A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Преподаватель:</a:t>
            </a:r>
            <a:br>
              <a:rPr lang="ru-RU" dirty="0"/>
            </a:br>
            <a:r>
              <a:rPr lang="ru-RU" b="1" dirty="0"/>
              <a:t>Капитонов Даниил Дмитриевич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75F1BD16-100A-7F28-7692-29CDF3917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68649"/>
            <a:ext cx="9601200" cy="4889351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ru-RU" altLang="ru-RU" sz="2000" b="1" dirty="0">
                <a:solidFill>
                  <a:schemeClr val="tx1"/>
                </a:solidFill>
              </a:rPr>
              <a:t>Руководитель направления в Департаменте Информационной безопасности АО «Россельхозбанк»</a:t>
            </a:r>
          </a:p>
          <a:p>
            <a:pPr eaLnBrk="1" hangingPunct="1"/>
            <a:r>
              <a:rPr lang="ru-RU" altLang="ru-RU" sz="2000" b="1" dirty="0">
                <a:solidFill>
                  <a:schemeClr val="tx1"/>
                </a:solidFill>
              </a:rPr>
              <a:t>Член Научно методического комитета Федерации Спортивной и Образовательной Робототехники  (Творческая категория)</a:t>
            </a:r>
          </a:p>
          <a:p>
            <a:pPr eaLnBrk="1" hangingPunct="1"/>
            <a:r>
              <a:rPr lang="ru-RU" altLang="ru-RU" sz="2000" b="1" dirty="0">
                <a:solidFill>
                  <a:schemeClr val="tx1"/>
                </a:solidFill>
              </a:rPr>
              <a:t>Организатор всероссийских соревнований по Робототехнике (РРО) с 2021 года</a:t>
            </a:r>
          </a:p>
          <a:p>
            <a:pPr eaLnBrk="1" hangingPunct="1"/>
            <a:r>
              <a:rPr lang="ru-RU" altLang="ru-RU" sz="2000" b="1" dirty="0">
                <a:solidFill>
                  <a:schemeClr val="tx1"/>
                </a:solidFill>
              </a:rPr>
              <a:t>Судья мировых соревнований по робототехнике (</a:t>
            </a:r>
            <a:r>
              <a:rPr lang="en-US" altLang="ru-RU" sz="2000" b="1" dirty="0">
                <a:solidFill>
                  <a:schemeClr val="tx1"/>
                </a:solidFill>
              </a:rPr>
              <a:t>WRO)</a:t>
            </a:r>
            <a:r>
              <a:rPr lang="ru-RU" altLang="ru-RU" sz="2000" b="1" dirty="0">
                <a:solidFill>
                  <a:schemeClr val="tx1"/>
                </a:solidFill>
              </a:rPr>
              <a:t> 2019, 2021, 2024</a:t>
            </a:r>
          </a:p>
          <a:p>
            <a:pPr eaLnBrk="1" hangingPunct="1"/>
            <a:r>
              <a:rPr lang="ru-RU" altLang="ru-RU" sz="2000" b="1" dirty="0">
                <a:solidFill>
                  <a:schemeClr val="tx1"/>
                </a:solidFill>
              </a:rPr>
              <a:t>Тренер победителей РРО Творческая 2021, 2022</a:t>
            </a:r>
          </a:p>
          <a:p>
            <a:pPr eaLnBrk="1" hangingPunct="1"/>
            <a:r>
              <a:rPr lang="ru-RU" altLang="ru-RU" b="1" dirty="0">
                <a:solidFill>
                  <a:schemeClr val="tx1"/>
                </a:solidFill>
              </a:rPr>
              <a:t>Тренеров призёров ВСОШ по робототехнике 2022, 2023, 2024</a:t>
            </a:r>
            <a:endParaRPr lang="en-US" altLang="ru-RU" sz="2000" b="1" dirty="0">
              <a:solidFill>
                <a:schemeClr val="tx1"/>
              </a:solidFill>
            </a:endParaRPr>
          </a:p>
          <a:p>
            <a:pPr eaLnBrk="1" hangingPunct="1"/>
            <a:r>
              <a:rPr lang="ru-RU" altLang="ru-RU" sz="2000" b="1" dirty="0">
                <a:solidFill>
                  <a:schemeClr val="tx1"/>
                </a:solidFill>
              </a:rPr>
              <a:t>Автор 14 научных статей</a:t>
            </a:r>
          </a:p>
          <a:p>
            <a:pPr eaLnBrk="1" hangingPunct="1"/>
            <a:r>
              <a:rPr lang="ru-RU" altLang="ru-RU" sz="2000" b="1" dirty="0">
                <a:solidFill>
                  <a:schemeClr val="tx1"/>
                </a:solidFill>
              </a:rPr>
              <a:t>Ассистент МГТУ им. Н.Э. Баумана, кафедры ИУ-7</a:t>
            </a:r>
          </a:p>
          <a:p>
            <a:pPr eaLnBrk="1" hangingPunct="1"/>
            <a:r>
              <a:rPr lang="ru-RU" altLang="ru-RU" sz="2000" b="1" dirty="0">
                <a:solidFill>
                  <a:schemeClr val="tx1"/>
                </a:solidFill>
              </a:rPr>
              <a:t>Аспирант МГТУ им. Н.Э. Баумана, ИУ-6</a:t>
            </a:r>
          </a:p>
          <a:p>
            <a:pPr eaLnBrk="1" hangingPunct="1"/>
            <a:r>
              <a:rPr lang="ru-RU" altLang="ru-RU" sz="2000" b="1" dirty="0">
                <a:solidFill>
                  <a:schemeClr val="tx1"/>
                </a:solidFill>
              </a:rPr>
              <a:t>Выпускник МГТУ им. Н.Э. Баумана, Бакалавриат ИУ-6 с отличием</a:t>
            </a:r>
          </a:p>
          <a:p>
            <a:pPr eaLnBrk="1" hangingPunct="1"/>
            <a:r>
              <a:rPr lang="ru-RU" altLang="ru-RU" sz="2000" b="1" dirty="0">
                <a:solidFill>
                  <a:schemeClr val="tx1"/>
                </a:solidFill>
              </a:rPr>
              <a:t>Выпускник МГТУ им. Н.Э. Баумана, Магистратура ИУ-6 с отличием</a:t>
            </a:r>
          </a:p>
          <a:p>
            <a:pPr eaLnBrk="1" hangingPunct="1"/>
            <a:r>
              <a:rPr lang="ru-RU" altLang="ru-RU" sz="2000" b="1" dirty="0">
                <a:solidFill>
                  <a:schemeClr val="tx1"/>
                </a:solidFill>
              </a:rPr>
              <a:t>Выпускник </a:t>
            </a:r>
            <a:r>
              <a:rPr lang="en-US" altLang="ru-RU" sz="2000" b="1" dirty="0">
                <a:solidFill>
                  <a:schemeClr val="tx1"/>
                </a:solidFill>
              </a:rPr>
              <a:t>Seoul National Technical University Science and Technology, Computer Science</a:t>
            </a:r>
            <a:endParaRPr lang="ru-RU" altLang="ru-RU" sz="2000" b="1" dirty="0">
              <a:solidFill>
                <a:schemeClr val="tx1"/>
              </a:solidFill>
            </a:endParaRPr>
          </a:p>
          <a:p>
            <a:pPr eaLnBrk="1" hangingPunct="1"/>
            <a:r>
              <a:rPr lang="ru-RU" altLang="ru-RU" b="1" dirty="0">
                <a:solidFill>
                  <a:schemeClr val="tx1"/>
                </a:solidFill>
              </a:rPr>
              <a:t>Тестировщик наборов и аудитор документов компании</a:t>
            </a:r>
            <a:r>
              <a:rPr lang="en-US" altLang="ru-RU" b="1" dirty="0">
                <a:solidFill>
                  <a:schemeClr val="tx1"/>
                </a:solidFill>
              </a:rPr>
              <a:t> </a:t>
            </a:r>
            <a:r>
              <a:rPr lang="ru-RU" altLang="ru-RU" b="1" dirty="0">
                <a:solidFill>
                  <a:schemeClr val="tx1"/>
                </a:solidFill>
              </a:rPr>
              <a:t>ООО «РУБРИК» (Российское </a:t>
            </a:r>
            <a:r>
              <a:rPr lang="ru-RU" altLang="ru-RU" b="1" dirty="0" err="1">
                <a:solidFill>
                  <a:schemeClr val="tx1"/>
                </a:solidFill>
              </a:rPr>
              <a:t>лего</a:t>
            </a:r>
            <a:r>
              <a:rPr lang="ru-RU" altLang="ru-RU" b="1" dirty="0">
                <a:solidFill>
                  <a:schemeClr val="tx1"/>
                </a:solidFill>
              </a:rPr>
              <a:t>)</a:t>
            </a:r>
            <a:endParaRPr lang="ru-RU" altLang="ru-RU" sz="2000" b="1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A2937E-E232-6227-D134-0E117F0B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2E91-E4A3-4549-B7B2-D6847D9EB2D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201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1567B3-95B7-B5C2-EA1C-B4B0F5760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Информационная система,  что это?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824C3A8-3594-5CAC-6B3D-7468955F06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880140"/>
              </p:ext>
            </p:extLst>
          </p:nvPr>
        </p:nvGraphicFramePr>
        <p:xfrm>
          <a:off x="1371600" y="2285999"/>
          <a:ext cx="9601200" cy="4325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832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21378-A74C-C689-4B96-8AB549A4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данных,  что это?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6545B81-D04E-6FC4-8428-A77DE983D7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349395"/>
              </p:ext>
            </p:extLst>
          </p:nvPr>
        </p:nvGraphicFramePr>
        <p:xfrm>
          <a:off x="1371600" y="2285999"/>
          <a:ext cx="9601200" cy="4440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116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D8B869-6864-EAD5-25CC-16123850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Концепции баз данных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42057A2-C9A5-E927-CDE5-736D1309A0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872204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363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F2B29-59F0-E4BE-9FCF-87EF0A54D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Что</a:t>
            </a:r>
            <a:r>
              <a:rPr lang="ru-RU" sz="4400" spc="-10" dirty="0"/>
              <a:t> </a:t>
            </a:r>
            <a:r>
              <a:rPr lang="ru-RU" sz="4400" dirty="0"/>
              <a:t>есть</a:t>
            </a:r>
            <a:r>
              <a:rPr lang="ru-RU" sz="4400" spc="5" dirty="0"/>
              <a:t> </a:t>
            </a:r>
            <a:r>
              <a:rPr lang="ru-RU" sz="4400" dirty="0"/>
              <a:t>база</a:t>
            </a:r>
            <a:r>
              <a:rPr lang="ru-RU" sz="4400" spc="-25" dirty="0"/>
              <a:t> </a:t>
            </a:r>
            <a:r>
              <a:rPr lang="ru-RU" sz="4400" dirty="0"/>
              <a:t>данных</a:t>
            </a:r>
            <a:r>
              <a:rPr lang="ru-RU" sz="4400" spc="-30" dirty="0"/>
              <a:t> </a:t>
            </a:r>
            <a:r>
              <a:rPr lang="ru-RU" sz="4400" spc="-10" dirty="0"/>
              <a:t>(БД)?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740AD2F-9FE5-F734-DB51-85032B4CD8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8164977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7541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1C372-52D3-B498-3AD8-D119037B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Что</a:t>
            </a:r>
            <a:r>
              <a:rPr lang="ru-RU" sz="4400" spc="10" dirty="0"/>
              <a:t> </a:t>
            </a:r>
            <a:r>
              <a:rPr lang="ru-RU" sz="4400" dirty="0"/>
              <a:t>есть</a:t>
            </a:r>
            <a:r>
              <a:rPr lang="ru-RU" sz="4400" spc="5" dirty="0"/>
              <a:t> </a:t>
            </a:r>
            <a:r>
              <a:rPr lang="ru-RU" sz="4400" spc="-30" dirty="0"/>
              <a:t>СУБД?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B1F0DB3-42F3-5175-33D7-5A3F715935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317505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267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4EA69E-4837-E21B-FC4D-0E0D8986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Times New Roman"/>
                <a:cs typeface="Times New Roman"/>
              </a:rPr>
              <a:t>Ключевые</a:t>
            </a:r>
            <a:r>
              <a:rPr lang="ru-RU" sz="4400" spc="-114" dirty="0">
                <a:latin typeface="Times New Roman"/>
                <a:cs typeface="Times New Roman"/>
              </a:rPr>
              <a:t> </a:t>
            </a:r>
            <a:r>
              <a:rPr lang="ru-RU" sz="4400" dirty="0">
                <a:latin typeface="Times New Roman"/>
                <a:cs typeface="Times New Roman"/>
              </a:rPr>
              <a:t>требования</a:t>
            </a:r>
            <a:r>
              <a:rPr lang="ru-RU" sz="4400" spc="-130" dirty="0">
                <a:latin typeface="Times New Roman"/>
                <a:cs typeface="Times New Roman"/>
              </a:rPr>
              <a:t> </a:t>
            </a:r>
            <a:r>
              <a:rPr lang="ru-RU" sz="4400" dirty="0">
                <a:latin typeface="Times New Roman"/>
                <a:cs typeface="Times New Roman"/>
              </a:rPr>
              <a:t>к</a:t>
            </a:r>
            <a:r>
              <a:rPr lang="ru-RU" sz="4400" spc="-85" dirty="0">
                <a:latin typeface="Times New Roman"/>
                <a:cs typeface="Times New Roman"/>
              </a:rPr>
              <a:t> </a:t>
            </a:r>
            <a:r>
              <a:rPr lang="ru-RU" sz="4400" spc="-20" dirty="0">
                <a:latin typeface="Times New Roman"/>
                <a:cs typeface="Times New Roman"/>
              </a:rPr>
              <a:t>СУБД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83CA08F-BEA4-1FC1-A977-2AF799EC96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9819832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6105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D72D9-3F32-6889-E9AF-FE344432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994ED0-B083-9FB9-BC79-49BDAA696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41228"/>
          </a:xfrm>
        </p:spPr>
        <p:txBody>
          <a:bodyPr/>
          <a:lstStyle/>
          <a:p>
            <a:r>
              <a:rPr lang="ru-RU" dirty="0"/>
              <a:t>Впервые термин "реляционная модель данных" появился в статье сотрудника фирмы IBM д-ра Кодда опубликованной 6 июня 1970г. Будучи математиком по образованию Кодд предложил использовать для обработки данных аппарат теории множеств (объединение, пересечение, разность, декартово произведение). Он показал, что любое представление данных может сводится к совокупности двумерных таблиц, которые он назвал отношениями -</a:t>
            </a:r>
            <a:r>
              <a:rPr lang="ru-RU" dirty="0" err="1"/>
              <a:t>relation</a:t>
            </a:r>
            <a:r>
              <a:rPr lang="ru-RU" dirty="0"/>
              <a:t> (англ.). Реляционной является БД, в которой все данные доступные пользователю, организованы в виде набора связанных двумерных таблиц, а все операции над данными сводятся к операциям реляционной алгебры. </a:t>
            </a:r>
          </a:p>
        </p:txBody>
      </p:sp>
    </p:spTree>
    <p:extLst>
      <p:ext uri="{BB962C8B-B14F-4D97-AF65-F5344CB8AC3E}">
        <p14:creationId xmlns:p14="http://schemas.microsoft.com/office/powerpoint/2010/main" val="1042183822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{DD6CFE2E-E8BA-8D43-A101-16482B73665A}tf10001072</Template>
  <TotalTime>226</TotalTime>
  <Words>784</Words>
  <Application>Microsoft Macintosh PowerPoint</Application>
  <PresentationFormat>Широкоэкранный</PresentationFormat>
  <Paragraphs>98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Arial MT</vt:lpstr>
      <vt:lpstr>Franklin Gothic Book</vt:lpstr>
      <vt:lpstr>Microsoft Sans Serif</vt:lpstr>
      <vt:lpstr>Times New Roman</vt:lpstr>
      <vt:lpstr>Wingdings</vt:lpstr>
      <vt:lpstr>Уголки</vt:lpstr>
      <vt:lpstr>Базы данных Лекция 1</vt:lpstr>
      <vt:lpstr>Преподаватель: Капитонов Даниил Дмитриевич</vt:lpstr>
      <vt:lpstr>Информационная система,  что это?</vt:lpstr>
      <vt:lpstr>База данных,  что это?</vt:lpstr>
      <vt:lpstr>Концепции баз данных</vt:lpstr>
      <vt:lpstr>Что есть база данных (БД)?</vt:lpstr>
      <vt:lpstr>Что есть СУБД?</vt:lpstr>
      <vt:lpstr>Ключевые требования к СУБД</vt:lpstr>
      <vt:lpstr>Реляционная модель данных</vt:lpstr>
      <vt:lpstr>Реляционные СУБД (РСУБД)</vt:lpstr>
      <vt:lpstr>Реляционная модель данных</vt:lpstr>
      <vt:lpstr>Таблица в реляционной модели</vt:lpstr>
      <vt:lpstr>Реализация связей «много – много»</vt:lpstr>
      <vt:lpstr>Достижения реляционной алгебры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 Лекция 1</dc:title>
  <dc:creator>Даниил Капитонов</dc:creator>
  <cp:lastModifiedBy>Даниил Капитонов</cp:lastModifiedBy>
  <cp:revision>6</cp:revision>
  <dcterms:created xsi:type="dcterms:W3CDTF">2025-02-14T13:33:10Z</dcterms:created>
  <dcterms:modified xsi:type="dcterms:W3CDTF">2025-02-14T17:19:53Z</dcterms:modified>
</cp:coreProperties>
</file>