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48F9E-2481-4048-89CD-D32892B1E6D6}" v="321" dt="2021-04-26T21:55:2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il Nigmatulin" userId="1cd720df39f0d93e" providerId="LiveId" clId="{F5248F9E-2481-4048-89CD-D32892B1E6D6}"/>
    <pc:docChg chg="undo custSel addSld delSld modSld sldOrd modMainMaster">
      <pc:chgData name="Daniil Nigmatulin" userId="1cd720df39f0d93e" providerId="LiveId" clId="{F5248F9E-2481-4048-89CD-D32892B1E6D6}" dt="2021-04-26T21:59:13.009" v="1319" actId="20577"/>
      <pc:docMkLst>
        <pc:docMk/>
      </pc:docMkLst>
      <pc:sldChg chg="addSp delSp setBg delDesignElem">
        <pc:chgData name="Daniil Nigmatulin" userId="1cd720df39f0d93e" providerId="LiveId" clId="{F5248F9E-2481-4048-89CD-D32892B1E6D6}" dt="2021-04-26T21:55:26.729" v="1225"/>
        <pc:sldMkLst>
          <pc:docMk/>
          <pc:sldMk cId="1366187267" sldId="256"/>
        </pc:sldMkLst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1366187267" sldId="256"/>
            <ac:spMk id="8" creationId="{86197D16-FE75-4A0E-A0C9-28C0F04A43DF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1366187267" sldId="256"/>
            <ac:spMk id="12" creationId="{92CA431A-BC84-45C3-8430-0459E54A220F}"/>
          </ac:spMkLst>
        </pc:spChg>
        <pc:picChg chg="add del">
          <ac:chgData name="Daniil Nigmatulin" userId="1cd720df39f0d93e" providerId="LiveId" clId="{F5248F9E-2481-4048-89CD-D32892B1E6D6}" dt="2021-04-26T21:55:26.729" v="1225"/>
          <ac:picMkLst>
            <pc:docMk/>
            <pc:sldMk cId="1366187267" sldId="256"/>
            <ac:picMk id="10" creationId="{FA8FCEC6-4B30-4FF2-8B32-504BEAEA3A16}"/>
          </ac:picMkLst>
        </pc:picChg>
      </pc:sldChg>
      <pc:sldChg chg="addSp delSp modSp mod setBg setClrOvrMap delDesignElem">
        <pc:chgData name="Daniil Nigmatulin" userId="1cd720df39f0d93e" providerId="LiveId" clId="{F5248F9E-2481-4048-89CD-D32892B1E6D6}" dt="2021-04-26T21:56:24.590" v="1229" actId="20577"/>
        <pc:sldMkLst>
          <pc:docMk/>
          <pc:sldMk cId="1963027004" sldId="257"/>
        </pc:sldMkLst>
        <pc:spChg chg="mod">
          <ac:chgData name="Daniil Nigmatulin" userId="1cd720df39f0d93e" providerId="LiveId" clId="{F5248F9E-2481-4048-89CD-D32892B1E6D6}" dt="2021-04-25T23:54:51.907" v="448" actId="26606"/>
          <ac:spMkLst>
            <pc:docMk/>
            <pc:sldMk cId="1963027004" sldId="257"/>
            <ac:spMk id="2" creationId="{C3477DFA-0390-43CF-9B6A-99CA961C097D}"/>
          </ac:spMkLst>
        </pc:spChg>
        <pc:spChg chg="mod">
          <ac:chgData name="Daniil Nigmatulin" userId="1cd720df39f0d93e" providerId="LiveId" clId="{F5248F9E-2481-4048-89CD-D32892B1E6D6}" dt="2021-04-26T21:56:24.590" v="1229" actId="20577"/>
          <ac:spMkLst>
            <pc:docMk/>
            <pc:sldMk cId="1963027004" sldId="257"/>
            <ac:spMk id="3" creationId="{B941D0B4-03D5-40AD-9306-13BC35BAEBBF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1963027004" sldId="257"/>
            <ac:spMk id="8" creationId="{4351DFE5-F63D-4BE0-BDA9-E3EB88F01AA5}"/>
          </ac:spMkLst>
        </pc:spChg>
        <pc:spChg chg="add del">
          <ac:chgData name="Daniil Nigmatulin" userId="1cd720df39f0d93e" providerId="LiveId" clId="{F5248F9E-2481-4048-89CD-D32892B1E6D6}" dt="2021-04-25T23:54:51.907" v="448" actId="26606"/>
          <ac:spMkLst>
            <pc:docMk/>
            <pc:sldMk cId="1963027004" sldId="257"/>
            <ac:spMk id="15" creationId="{D3FFFA32-D9F4-4AF9-A025-CD128AC85E32}"/>
          </ac:spMkLst>
        </pc:spChg>
        <pc:grpChg chg="add del">
          <ac:chgData name="Daniil Nigmatulin" userId="1cd720df39f0d93e" providerId="LiveId" clId="{F5248F9E-2481-4048-89CD-D32892B1E6D6}" dt="2021-04-25T23:54:51.907" v="448" actId="26606"/>
          <ac:grpSpMkLst>
            <pc:docMk/>
            <pc:sldMk cId="1963027004" sldId="257"/>
            <ac:grpSpMk id="17" creationId="{2823A416-999C-4FA3-A853-0AE48404B5D7}"/>
          </ac:grpSpMkLst>
        </pc:grpChg>
        <pc:picChg chg="add del">
          <ac:chgData name="Daniil Nigmatulin" userId="1cd720df39f0d93e" providerId="LiveId" clId="{F5248F9E-2481-4048-89CD-D32892B1E6D6}" dt="2021-04-26T21:55:26.729" v="1225"/>
          <ac:picMkLst>
            <pc:docMk/>
            <pc:sldMk cId="1963027004" sldId="257"/>
            <ac:picMk id="10" creationId="{3AA16612-ACD2-4A16-8F2B-4514FD6BF28F}"/>
          </ac:picMkLst>
        </pc:picChg>
      </pc:sldChg>
      <pc:sldChg chg="addSp delSp modSp mod setBg delDesignElem">
        <pc:chgData name="Daniil Nigmatulin" userId="1cd720df39f0d93e" providerId="LiveId" clId="{F5248F9E-2481-4048-89CD-D32892B1E6D6}" dt="2021-04-26T21:55:26.729" v="1225"/>
        <pc:sldMkLst>
          <pc:docMk/>
          <pc:sldMk cId="3466938392" sldId="258"/>
        </pc:sldMkLst>
        <pc:spChg chg="mod">
          <ac:chgData name="Daniil Nigmatulin" userId="1cd720df39f0d93e" providerId="LiveId" clId="{F5248F9E-2481-4048-89CD-D32892B1E6D6}" dt="2021-04-26T21:55:26.729" v="1225"/>
          <ac:spMkLst>
            <pc:docMk/>
            <pc:sldMk cId="3466938392" sldId="258"/>
            <ac:spMk id="3" creationId="{F2B3C419-68F3-496B-B3F8-21CE3266B3DD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466938392" sldId="258"/>
            <ac:spMk id="8" creationId="{D3FFFA32-D9F4-4AF9-A025-CD128AC85E32}"/>
          </ac:spMkLst>
        </pc:spChg>
        <pc:grpChg chg="add del">
          <ac:chgData name="Daniil Nigmatulin" userId="1cd720df39f0d93e" providerId="LiveId" clId="{F5248F9E-2481-4048-89CD-D32892B1E6D6}" dt="2021-04-26T21:55:26.729" v="1225"/>
          <ac:grpSpMkLst>
            <pc:docMk/>
            <pc:sldMk cId="3466938392" sldId="258"/>
            <ac:grpSpMk id="10" creationId="{2823A416-999C-4FA3-A853-0AE48404B5D7}"/>
          </ac:grpSpMkLst>
        </pc:grpChg>
      </pc:sldChg>
      <pc:sldChg chg="addSp delSp modSp mod ord setBg setClrOvrMap delDesignElem">
        <pc:chgData name="Daniil Nigmatulin" userId="1cd720df39f0d93e" providerId="LiveId" clId="{F5248F9E-2481-4048-89CD-D32892B1E6D6}" dt="2021-04-26T21:56:44.172" v="1233"/>
        <pc:sldMkLst>
          <pc:docMk/>
          <pc:sldMk cId="3289856757" sldId="259"/>
        </pc:sldMkLst>
        <pc:spChg chg="mod">
          <ac:chgData name="Daniil Nigmatulin" userId="1cd720df39f0d93e" providerId="LiveId" clId="{F5248F9E-2481-4048-89CD-D32892B1E6D6}" dt="2021-04-25T23:58:47.864" v="842" actId="26606"/>
          <ac:spMkLst>
            <pc:docMk/>
            <pc:sldMk cId="3289856757" sldId="259"/>
            <ac:spMk id="2" creationId="{AC998A3B-92B0-43F3-9EDC-D0F59CE04963}"/>
          </ac:spMkLst>
        </pc:spChg>
        <pc:spChg chg="mod">
          <ac:chgData name="Daniil Nigmatulin" userId="1cd720df39f0d93e" providerId="LiveId" clId="{F5248F9E-2481-4048-89CD-D32892B1E6D6}" dt="2021-04-26T21:04:16.828" v="856" actId="122"/>
          <ac:spMkLst>
            <pc:docMk/>
            <pc:sldMk cId="3289856757" sldId="259"/>
            <ac:spMk id="3" creationId="{76BD5B84-313A-4A8E-A780-A7176A62B82F}"/>
          </ac:spMkLst>
        </pc:spChg>
        <pc:spChg chg="add del">
          <ac:chgData name="Daniil Nigmatulin" userId="1cd720df39f0d93e" providerId="LiveId" clId="{F5248F9E-2481-4048-89CD-D32892B1E6D6}" dt="2021-04-25T23:58:47.864" v="842" actId="26606"/>
          <ac:spMkLst>
            <pc:docMk/>
            <pc:sldMk cId="3289856757" sldId="259"/>
            <ac:spMk id="38" creationId="{A3BAF07C-C39E-42EB-BB22-8D46691D9735}"/>
          </ac:spMkLst>
        </pc:spChg>
        <pc:spChg chg="add del">
          <ac:chgData name="Daniil Nigmatulin" userId="1cd720df39f0d93e" providerId="LiveId" clId="{F5248F9E-2481-4048-89CD-D32892B1E6D6}" dt="2021-04-25T23:58:47.864" v="842" actId="26606"/>
          <ac:spMkLst>
            <pc:docMk/>
            <pc:sldMk cId="3289856757" sldId="259"/>
            <ac:spMk id="61" creationId="{44C110BA-81E8-4247-853A-5F2B93E92E46}"/>
          </ac:spMkLst>
        </pc:spChg>
        <pc:spChg chg="add del">
          <ac:chgData name="Daniil Nigmatulin" userId="1cd720df39f0d93e" providerId="LiveId" clId="{F5248F9E-2481-4048-89CD-D32892B1E6D6}" dt="2021-04-25T23:58:33.975" v="837" actId="26606"/>
          <ac:spMkLst>
            <pc:docMk/>
            <pc:sldMk cId="3289856757" sldId="259"/>
            <ac:spMk id="67" creationId="{9D25F302-27C5-414F-97F8-6EA0A6C028BA}"/>
          </ac:spMkLst>
        </pc:spChg>
        <pc:spChg chg="add del">
          <ac:chgData name="Daniil Nigmatulin" userId="1cd720df39f0d93e" providerId="LiveId" clId="{F5248F9E-2481-4048-89CD-D32892B1E6D6}" dt="2021-04-25T23:58:33.975" v="837" actId="26606"/>
          <ac:spMkLst>
            <pc:docMk/>
            <pc:sldMk cId="3289856757" sldId="259"/>
            <ac:spMk id="69" creationId="{830A36F8-48C2-4842-A87B-8CE8DF4E7FD2}"/>
          </ac:spMkLst>
        </pc:spChg>
        <pc:spChg chg="add del">
          <ac:chgData name="Daniil Nigmatulin" userId="1cd720df39f0d93e" providerId="LiveId" clId="{F5248F9E-2481-4048-89CD-D32892B1E6D6}" dt="2021-04-25T23:58:33.975" v="837" actId="26606"/>
          <ac:spMkLst>
            <pc:docMk/>
            <pc:sldMk cId="3289856757" sldId="259"/>
            <ac:spMk id="71" creationId="{8F451A30-466B-4996-9BA5-CD6ABCC6D558}"/>
          </ac:spMkLst>
        </pc:spChg>
        <pc:spChg chg="add del">
          <ac:chgData name="Daniil Nigmatulin" userId="1cd720df39f0d93e" providerId="LiveId" clId="{F5248F9E-2481-4048-89CD-D32892B1E6D6}" dt="2021-04-25T23:58:42.219" v="839" actId="26606"/>
          <ac:spMkLst>
            <pc:docMk/>
            <pc:sldMk cId="3289856757" sldId="259"/>
            <ac:spMk id="73" creationId="{9AF5C66A-E8F2-4E13-98A3-FE96597C5A42}"/>
          </ac:spMkLst>
        </pc:spChg>
        <pc:spChg chg="add del">
          <ac:chgData name="Daniil Nigmatulin" userId="1cd720df39f0d93e" providerId="LiveId" clId="{F5248F9E-2481-4048-89CD-D32892B1E6D6}" dt="2021-04-25T23:58:47.856" v="841" actId="26606"/>
          <ac:spMkLst>
            <pc:docMk/>
            <pc:sldMk cId="3289856757" sldId="259"/>
            <ac:spMk id="78" creationId="{D7A453D2-15D8-4403-815F-291FA16340D9}"/>
          </ac:spMkLst>
        </pc:spChg>
        <pc:spChg chg="add del">
          <ac:chgData name="Daniil Nigmatulin" userId="1cd720df39f0d93e" providerId="LiveId" clId="{F5248F9E-2481-4048-89CD-D32892B1E6D6}" dt="2021-04-25T23:58:47.856" v="841" actId="26606"/>
          <ac:spMkLst>
            <pc:docMk/>
            <pc:sldMk cId="3289856757" sldId="259"/>
            <ac:spMk id="79" creationId="{B8114C98-A349-4111-A123-E8EAB86ABE30}"/>
          </ac:spMkLst>
        </pc:spChg>
        <pc:spChg chg="add del">
          <ac:chgData name="Daniil Nigmatulin" userId="1cd720df39f0d93e" providerId="LiveId" clId="{F5248F9E-2481-4048-89CD-D32892B1E6D6}" dt="2021-04-25T23:58:47.856" v="841" actId="26606"/>
          <ac:spMkLst>
            <pc:docMk/>
            <pc:sldMk cId="3289856757" sldId="259"/>
            <ac:spMk id="80" creationId="{8161EA6B-09CA-445B-AB0D-8DF76FA92DEF}"/>
          </ac:spMkLst>
        </pc:spChg>
        <pc:spChg chg="add del">
          <ac:chgData name="Daniil Nigmatulin" userId="1cd720df39f0d93e" providerId="LiveId" clId="{F5248F9E-2481-4048-89CD-D32892B1E6D6}" dt="2021-04-25T23:58:47.856" v="841" actId="26606"/>
          <ac:spMkLst>
            <pc:docMk/>
            <pc:sldMk cId="3289856757" sldId="259"/>
            <ac:spMk id="87" creationId="{E2D3D3F2-ABBB-4453-B1C5-1BEBF7E4DD56}"/>
          </ac:spMkLst>
        </pc:spChg>
        <pc:spChg chg="add del">
          <ac:chgData name="Daniil Nigmatulin" userId="1cd720df39f0d93e" providerId="LiveId" clId="{F5248F9E-2481-4048-89CD-D32892B1E6D6}" dt="2021-04-25T23:58:47.856" v="841" actId="26606"/>
          <ac:spMkLst>
            <pc:docMk/>
            <pc:sldMk cId="3289856757" sldId="259"/>
            <ac:spMk id="101" creationId="{773AEA78-C03B-40B7-9D11-DC022119D577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289856757" sldId="259"/>
            <ac:spMk id="103" creationId="{1B15ED52-F352-441B-82BF-E0EA34836D08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289856757" sldId="259"/>
            <ac:spMk id="104" creationId="{3B2E3793-BFE6-45A2-9B7B-E18844431C99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289856757" sldId="259"/>
            <ac:spMk id="105" creationId="{BC4C4868-CB8F-4AF9-9CDB-8108F2C19B67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289856757" sldId="259"/>
            <ac:spMk id="106" creationId="{375E0459-6403-40CD-989D-56A4407CA12E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289856757" sldId="259"/>
            <ac:spMk id="107" creationId="{53E5B1A8-3AC9-4BD1-9BBC-78CA94F2D1BA}"/>
          </ac:spMkLst>
        </pc:spChg>
        <pc:grpChg chg="add del">
          <ac:chgData name="Daniil Nigmatulin" userId="1cd720df39f0d93e" providerId="LiveId" clId="{F5248F9E-2481-4048-89CD-D32892B1E6D6}" dt="2021-04-25T23:58:47.864" v="842" actId="26606"/>
          <ac:grpSpMkLst>
            <pc:docMk/>
            <pc:sldMk cId="3289856757" sldId="259"/>
            <ac:grpSpMk id="40" creationId="{D8E9CF54-0466-4261-9E62-0249E60E1886}"/>
          </ac:grpSpMkLst>
        </pc:grpChg>
        <pc:grpChg chg="add del">
          <ac:chgData name="Daniil Nigmatulin" userId="1cd720df39f0d93e" providerId="LiveId" clId="{F5248F9E-2481-4048-89CD-D32892B1E6D6}" dt="2021-04-25T23:58:47.856" v="841" actId="26606"/>
          <ac:grpSpMkLst>
            <pc:docMk/>
            <pc:sldMk cId="3289856757" sldId="259"/>
            <ac:grpSpMk id="81" creationId="{670FB431-AE18-414D-92F4-1D12D1991152}"/>
          </ac:grpSpMkLst>
        </pc:grpChg>
        <pc:grpChg chg="add del">
          <ac:chgData name="Daniil Nigmatulin" userId="1cd720df39f0d93e" providerId="LiveId" clId="{F5248F9E-2481-4048-89CD-D32892B1E6D6}" dt="2021-04-25T23:58:47.856" v="841" actId="26606"/>
          <ac:grpSpMkLst>
            <pc:docMk/>
            <pc:sldMk cId="3289856757" sldId="259"/>
            <ac:grpSpMk id="86" creationId="{913B067F-3154-4968-A886-DF93A787EC44}"/>
          </ac:grpSpMkLst>
        </pc:grpChg>
        <pc:grpChg chg="add del">
          <ac:chgData name="Daniil Nigmatulin" userId="1cd720df39f0d93e" providerId="LiveId" clId="{F5248F9E-2481-4048-89CD-D32892B1E6D6}" dt="2021-04-25T23:58:47.856" v="841" actId="26606"/>
          <ac:grpSpMkLst>
            <pc:docMk/>
            <pc:sldMk cId="3289856757" sldId="259"/>
            <ac:grpSpMk id="89" creationId="{8214E4A5-A0D2-42C4-8D14-D2A7E495F041}"/>
          </ac:grpSpMkLst>
        </pc:grpChg>
        <pc:grpChg chg="add del">
          <ac:chgData name="Daniil Nigmatulin" userId="1cd720df39f0d93e" providerId="LiveId" clId="{F5248F9E-2481-4048-89CD-D32892B1E6D6}" dt="2021-04-25T23:58:47.856" v="841" actId="26606"/>
          <ac:grpSpMkLst>
            <pc:docMk/>
            <pc:sldMk cId="3289856757" sldId="259"/>
            <ac:grpSpMk id="95" creationId="{1F4E1649-4D1F-4A91-AF97-A254BFDD524D}"/>
          </ac:grpSpMkLst>
        </pc:grpChg>
        <pc:picChg chg="mod">
          <ac:chgData name="Daniil Nigmatulin" userId="1cd720df39f0d93e" providerId="LiveId" clId="{F5248F9E-2481-4048-89CD-D32892B1E6D6}" dt="2021-04-25T23:58:47.864" v="842" actId="26606"/>
          <ac:picMkLst>
            <pc:docMk/>
            <pc:sldMk cId="3289856757" sldId="259"/>
            <ac:picMk id="5" creationId="{FFA644C1-5B6B-4AAB-8AB9-784CC6FEC621}"/>
          </ac:picMkLst>
        </pc:picChg>
        <pc:picChg chg="add del">
          <ac:chgData name="Daniil Nigmatulin" userId="1cd720df39f0d93e" providerId="LiveId" clId="{F5248F9E-2481-4048-89CD-D32892B1E6D6}" dt="2021-04-25T23:58:42.219" v="839" actId="26606"/>
          <ac:picMkLst>
            <pc:docMk/>
            <pc:sldMk cId="3289856757" sldId="259"/>
            <ac:picMk id="74" creationId="{AC860275-E106-493A-8BF0-E0A91130EF6A}"/>
          </ac:picMkLst>
        </pc:picChg>
      </pc:sldChg>
      <pc:sldChg chg="addSp delSp modSp mod ord setBg delDesignElem">
        <pc:chgData name="Daniil Nigmatulin" userId="1cd720df39f0d93e" providerId="LiveId" clId="{F5248F9E-2481-4048-89CD-D32892B1E6D6}" dt="2021-04-26T21:56:31.015" v="1231"/>
        <pc:sldMkLst>
          <pc:docMk/>
          <pc:sldMk cId="2656311083" sldId="260"/>
        </pc:sldMkLst>
        <pc:spChg chg="mod">
          <ac:chgData name="Daniil Nigmatulin" userId="1cd720df39f0d93e" providerId="LiveId" clId="{F5248F9E-2481-4048-89CD-D32892B1E6D6}" dt="2021-04-26T21:46:18.596" v="858" actId="26606"/>
          <ac:spMkLst>
            <pc:docMk/>
            <pc:sldMk cId="2656311083" sldId="260"/>
            <ac:spMk id="2" creationId="{5B0985DE-1078-4689-B52E-C6FE80A7B998}"/>
          </ac:spMkLst>
        </pc:spChg>
        <pc:spChg chg="del">
          <ac:chgData name="Daniil Nigmatulin" userId="1cd720df39f0d93e" providerId="LiveId" clId="{F5248F9E-2481-4048-89CD-D32892B1E6D6}" dt="2021-04-26T21:46:13.552" v="857" actId="22"/>
          <ac:spMkLst>
            <pc:docMk/>
            <pc:sldMk cId="2656311083" sldId="260"/>
            <ac:spMk id="3" creationId="{C73AC4FF-C7DD-4215-B778-AED0DF1F8421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656311083" sldId="260"/>
            <ac:spMk id="10" creationId="{A8384FB5-9ADC-4DDC-881B-597D56F5B15D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656311083" sldId="260"/>
            <ac:spMk id="12" creationId="{91E5A9A7-95C6-4F4F-B00E-C82E07FE62EF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656311083" sldId="260"/>
            <ac:spMk id="14" creationId="{D07DD2DE-F619-49DD-B5E7-03A290FF4ED1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656311083" sldId="260"/>
            <ac:spMk id="16" creationId="{85149191-5F60-4A28-AAFF-039F96B0F3EC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656311083" sldId="260"/>
            <ac:spMk id="18" creationId="{F8260ED5-17F7-4158-B241-D51DD4CF1B7E}"/>
          </ac:spMkLst>
        </pc:spChg>
        <pc:picChg chg="add mod ord">
          <ac:chgData name="Daniil Nigmatulin" userId="1cd720df39f0d93e" providerId="LiveId" clId="{F5248F9E-2481-4048-89CD-D32892B1E6D6}" dt="2021-04-26T21:46:18.596" v="858" actId="26606"/>
          <ac:picMkLst>
            <pc:docMk/>
            <pc:sldMk cId="2656311083" sldId="260"/>
            <ac:picMk id="5" creationId="{72D8725D-EDBA-47C8-A44F-FA0D7DFA9788}"/>
          </ac:picMkLst>
        </pc:picChg>
      </pc:sldChg>
      <pc:sldChg chg="addSp delSp modSp del mod setBg modClrScheme delDesignElem chgLayout">
        <pc:chgData name="Daniil Nigmatulin" userId="1cd720df39f0d93e" providerId="LiveId" clId="{F5248F9E-2481-4048-89CD-D32892B1E6D6}" dt="2021-04-25T23:49:20.286" v="389" actId="2696"/>
        <pc:sldMkLst>
          <pc:docMk/>
          <pc:sldMk cId="4055279189" sldId="261"/>
        </pc:sldMkLst>
        <pc:spChg chg="mod ord">
          <ac:chgData name="Daniil Nigmatulin" userId="1cd720df39f0d93e" providerId="LiveId" clId="{F5248F9E-2481-4048-89CD-D32892B1E6D6}" dt="2021-04-25T23:49:08.857" v="388" actId="20577"/>
          <ac:spMkLst>
            <pc:docMk/>
            <pc:sldMk cId="4055279189" sldId="261"/>
            <ac:spMk id="2" creationId="{6D370F33-A910-445A-8859-14DA02CBC217}"/>
          </ac:spMkLst>
        </pc:spChg>
        <pc:spChg chg="add del mod ord">
          <ac:chgData name="Daniil Nigmatulin" userId="1cd720df39f0d93e" providerId="LiveId" clId="{F5248F9E-2481-4048-89CD-D32892B1E6D6}" dt="2021-04-25T23:47:45.030" v="347" actId="22"/>
          <ac:spMkLst>
            <pc:docMk/>
            <pc:sldMk cId="4055279189" sldId="261"/>
            <ac:spMk id="3" creationId="{A792486B-1585-4D62-8870-FF919320FF57}"/>
          </ac:spMkLst>
        </pc:spChg>
        <pc:spChg chg="add del mod ord">
          <ac:chgData name="Daniil Nigmatulin" userId="1cd720df39f0d93e" providerId="LiveId" clId="{F5248F9E-2481-4048-89CD-D32892B1E6D6}" dt="2021-04-25T23:48:48.412" v="353" actId="700"/>
          <ac:spMkLst>
            <pc:docMk/>
            <pc:sldMk cId="4055279189" sldId="261"/>
            <ac:spMk id="7" creationId="{AF275D99-7CD6-4B1E-A0FD-63AC19295A83}"/>
          </ac:spMkLst>
        </pc:spChg>
        <pc:spChg chg="add del">
          <ac:chgData name="Daniil Nigmatulin" userId="1cd720df39f0d93e" providerId="LiveId" clId="{F5248F9E-2481-4048-89CD-D32892B1E6D6}" dt="2021-04-25T23:48:48.412" v="353" actId="700"/>
          <ac:spMkLst>
            <pc:docMk/>
            <pc:sldMk cId="4055279189" sldId="261"/>
            <ac:spMk id="8" creationId="{4351DFE5-F63D-4BE0-BDA9-E3EB88F01AA5}"/>
          </ac:spMkLst>
        </pc:spChg>
        <pc:spChg chg="add mod ord">
          <ac:chgData name="Daniil Nigmatulin" userId="1cd720df39f0d93e" providerId="LiveId" clId="{F5248F9E-2481-4048-89CD-D32892B1E6D6}" dt="2021-04-25T23:48:48.412" v="353" actId="700"/>
          <ac:spMkLst>
            <pc:docMk/>
            <pc:sldMk cId="4055279189" sldId="261"/>
            <ac:spMk id="9" creationId="{97F07259-4AD9-4AEE-82AC-8E27F6C9696E}"/>
          </ac:spMkLst>
        </pc:spChg>
        <pc:spChg chg="add mod ord">
          <ac:chgData name="Daniil Nigmatulin" userId="1cd720df39f0d93e" providerId="LiveId" clId="{F5248F9E-2481-4048-89CD-D32892B1E6D6}" dt="2021-04-25T23:48:48.412" v="353" actId="700"/>
          <ac:spMkLst>
            <pc:docMk/>
            <pc:sldMk cId="4055279189" sldId="261"/>
            <ac:spMk id="11" creationId="{2EAC27AA-189F-4E30-AA16-B9FD9854B0AD}"/>
          </ac:spMkLst>
        </pc:spChg>
        <pc:spChg chg="add mod ord">
          <ac:chgData name="Daniil Nigmatulin" userId="1cd720df39f0d93e" providerId="LiveId" clId="{F5248F9E-2481-4048-89CD-D32892B1E6D6}" dt="2021-04-25T23:48:48.412" v="353" actId="700"/>
          <ac:spMkLst>
            <pc:docMk/>
            <pc:sldMk cId="4055279189" sldId="261"/>
            <ac:spMk id="12" creationId="{8ED5D56B-A5A9-4D6D-8C85-6933AC8C8FDC}"/>
          </ac:spMkLst>
        </pc:spChg>
        <pc:spChg chg="add mod ord">
          <ac:chgData name="Daniil Nigmatulin" userId="1cd720df39f0d93e" providerId="LiveId" clId="{F5248F9E-2481-4048-89CD-D32892B1E6D6}" dt="2021-04-25T23:48:48.412" v="353" actId="700"/>
          <ac:spMkLst>
            <pc:docMk/>
            <pc:sldMk cId="4055279189" sldId="261"/>
            <ac:spMk id="13" creationId="{025A0B44-618F-48AD-BF2E-57AAB63D3FAE}"/>
          </ac:spMkLst>
        </pc:spChg>
        <pc:spChg chg="del">
          <ac:chgData name="Daniil Nigmatulin" userId="1cd720df39f0d93e" providerId="LiveId" clId="{F5248F9E-2481-4048-89CD-D32892B1E6D6}" dt="2021-04-25T23:35:19.759" v="7" actId="700"/>
          <ac:spMkLst>
            <pc:docMk/>
            <pc:sldMk cId="4055279189" sldId="261"/>
            <ac:spMk id="40" creationId="{01C9CC24-B375-4226-BF2B-61FADBBA696A}"/>
          </ac:spMkLst>
        </pc:spChg>
        <pc:spChg chg="del">
          <ac:chgData name="Daniil Nigmatulin" userId="1cd720df39f0d93e" providerId="LiveId" clId="{F5248F9E-2481-4048-89CD-D32892B1E6D6}" dt="2021-04-25T23:35:19.759" v="7" actId="700"/>
          <ac:spMkLst>
            <pc:docMk/>
            <pc:sldMk cId="4055279189" sldId="261"/>
            <ac:spMk id="41" creationId="{CD70A28E-4FD8-4474-A206-E15B5EBB303F}"/>
          </ac:spMkLst>
        </pc:spChg>
        <pc:picChg chg="add del mod ord">
          <ac:chgData name="Daniil Nigmatulin" userId="1cd720df39f0d93e" providerId="LiveId" clId="{F5248F9E-2481-4048-89CD-D32892B1E6D6}" dt="2021-04-25T23:48:25.755" v="352" actId="478"/>
          <ac:picMkLst>
            <pc:docMk/>
            <pc:sldMk cId="4055279189" sldId="261"/>
            <ac:picMk id="5" creationId="{86B09FCA-ECA4-40AF-8868-04A21CFAC85B}"/>
          </ac:picMkLst>
        </pc:picChg>
        <pc:picChg chg="add del">
          <ac:chgData name="Daniil Nigmatulin" userId="1cd720df39f0d93e" providerId="LiveId" clId="{F5248F9E-2481-4048-89CD-D32892B1E6D6}" dt="2021-04-25T23:48:48.412" v="353" actId="700"/>
          <ac:picMkLst>
            <pc:docMk/>
            <pc:sldMk cId="4055279189" sldId="261"/>
            <ac:picMk id="10" creationId="{3AA16612-ACD2-4A16-8F2B-4514FD6BF28F}"/>
          </ac:picMkLst>
        </pc:picChg>
        <pc:picChg chg="del">
          <ac:chgData name="Daniil Nigmatulin" userId="1cd720df39f0d93e" providerId="LiveId" clId="{F5248F9E-2481-4048-89CD-D32892B1E6D6}" dt="2021-04-25T23:35:19.759" v="7" actId="700"/>
          <ac:picMkLst>
            <pc:docMk/>
            <pc:sldMk cId="4055279189" sldId="261"/>
            <ac:picMk id="42" creationId="{39647E21-5366-4638-AC97-D8CD4111EB57}"/>
          </ac:picMkLst>
        </pc:picChg>
      </pc:sldChg>
      <pc:sldChg chg="addSp delSp modSp mod setBg modClrScheme chgLayout">
        <pc:chgData name="Daniil Nigmatulin" userId="1cd720df39f0d93e" providerId="LiveId" clId="{F5248F9E-2481-4048-89CD-D32892B1E6D6}" dt="2021-04-26T21:55:26.729" v="1225"/>
        <pc:sldMkLst>
          <pc:docMk/>
          <pc:sldMk cId="568113562" sldId="262"/>
        </pc:sldMkLst>
        <pc:spChg chg="mod ord">
          <ac:chgData name="Daniil Nigmatulin" userId="1cd720df39f0d93e" providerId="LiveId" clId="{F5248F9E-2481-4048-89CD-D32892B1E6D6}" dt="2021-04-26T21:55:26.729" v="1225"/>
          <ac:spMkLst>
            <pc:docMk/>
            <pc:sldMk cId="568113562" sldId="262"/>
            <ac:spMk id="2" creationId="{F88BEB9E-61D3-4460-B538-98389ABA6283}"/>
          </ac:spMkLst>
        </pc:spChg>
        <pc:spChg chg="del mod ord">
          <ac:chgData name="Daniil Nigmatulin" userId="1cd720df39f0d93e" providerId="LiveId" clId="{F5248F9E-2481-4048-89CD-D32892B1E6D6}" dt="2021-04-26T00:01:51.772" v="843" actId="700"/>
          <ac:spMkLst>
            <pc:docMk/>
            <pc:sldMk cId="568113562" sldId="262"/>
            <ac:spMk id="3" creationId="{2D3E1938-56B8-4940-8E80-517A387FF329}"/>
          </ac:spMkLst>
        </pc:spChg>
        <pc:spChg chg="add del mod ord">
          <ac:chgData name="Daniil Nigmatulin" userId="1cd720df39f0d93e" providerId="LiveId" clId="{F5248F9E-2481-4048-89CD-D32892B1E6D6}" dt="2021-04-26T00:01:57.208" v="844" actId="22"/>
          <ac:spMkLst>
            <pc:docMk/>
            <pc:sldMk cId="568113562" sldId="262"/>
            <ac:spMk id="4" creationId="{15C01608-DD50-4BB1-AAC3-7A88AF262040}"/>
          </ac:spMkLst>
        </pc:spChg>
        <pc:spChg chg="add del mod ord">
          <ac:chgData name="Daniil Nigmatulin" userId="1cd720df39f0d93e" providerId="LiveId" clId="{F5248F9E-2481-4048-89CD-D32892B1E6D6}" dt="2021-04-26T21:49:54.215" v="860" actId="700"/>
          <ac:spMkLst>
            <pc:docMk/>
            <pc:sldMk cId="568113562" sldId="262"/>
            <ac:spMk id="4" creationId="{E682A74A-0BD5-4F08-86EF-8BBCAA0DCDA1}"/>
          </ac:spMkLst>
        </pc:spChg>
        <pc:spChg chg="add del mod ord">
          <ac:chgData name="Daniil Nigmatulin" userId="1cd720df39f0d93e" providerId="LiveId" clId="{F5248F9E-2481-4048-89CD-D32892B1E6D6}" dt="2021-04-26T21:49:54.215" v="860" actId="700"/>
          <ac:spMkLst>
            <pc:docMk/>
            <pc:sldMk cId="568113562" sldId="262"/>
            <ac:spMk id="5" creationId="{F7741CF2-FD3C-4D0E-9549-3A6F0FC2326D}"/>
          </ac:spMkLst>
        </pc:spChg>
        <pc:spChg chg="add del mod ord">
          <ac:chgData name="Daniil Nigmatulin" userId="1cd720df39f0d93e" providerId="LiveId" clId="{F5248F9E-2481-4048-89CD-D32892B1E6D6}" dt="2021-04-26T21:49:57.552" v="861" actId="22"/>
          <ac:spMkLst>
            <pc:docMk/>
            <pc:sldMk cId="568113562" sldId="262"/>
            <ac:spMk id="6" creationId="{5268CDF3-EEEA-48F1-9BA3-29501171CEBE}"/>
          </ac:spMkLst>
        </pc:spChg>
        <pc:spChg chg="add del">
          <ac:chgData name="Daniil Nigmatulin" userId="1cd720df39f0d93e" providerId="LiveId" clId="{F5248F9E-2481-4048-89CD-D32892B1E6D6}" dt="2021-04-26T21:54:04.353" v="1190" actId="26606"/>
          <ac:spMkLst>
            <pc:docMk/>
            <pc:sldMk cId="568113562" sldId="262"/>
            <ac:spMk id="11" creationId="{1B15ED52-F352-441B-82BF-E0EA34836D08}"/>
          </ac:spMkLst>
        </pc:spChg>
        <pc:spChg chg="add del">
          <ac:chgData name="Daniil Nigmatulin" userId="1cd720df39f0d93e" providerId="LiveId" clId="{F5248F9E-2481-4048-89CD-D32892B1E6D6}" dt="2021-04-26T21:54:04.353" v="1190" actId="26606"/>
          <ac:spMkLst>
            <pc:docMk/>
            <pc:sldMk cId="568113562" sldId="262"/>
            <ac:spMk id="12" creationId="{3B2E3793-BFE6-45A2-9B7B-E18844431C99}"/>
          </ac:spMkLst>
        </pc:spChg>
        <pc:spChg chg="add del">
          <ac:chgData name="Daniil Nigmatulin" userId="1cd720df39f0d93e" providerId="LiveId" clId="{F5248F9E-2481-4048-89CD-D32892B1E6D6}" dt="2021-04-26T21:53:34.784" v="1188" actId="26606"/>
          <ac:spMkLst>
            <pc:docMk/>
            <pc:sldMk cId="568113562" sldId="262"/>
            <ac:spMk id="13" creationId="{1151C322-5137-44F2-B1E7-04E898635D1D}"/>
          </ac:spMkLst>
        </pc:spChg>
        <pc:spChg chg="add del">
          <ac:chgData name="Daniil Nigmatulin" userId="1cd720df39f0d93e" providerId="LiveId" clId="{F5248F9E-2481-4048-89CD-D32892B1E6D6}" dt="2021-04-26T21:54:04.353" v="1190" actId="26606"/>
          <ac:spMkLst>
            <pc:docMk/>
            <pc:sldMk cId="568113562" sldId="262"/>
            <ac:spMk id="14" creationId="{BC4C4868-CB8F-4AF9-9CDB-8108F2C19B67}"/>
          </ac:spMkLst>
        </pc:spChg>
        <pc:spChg chg="add del">
          <ac:chgData name="Daniil Nigmatulin" userId="1cd720df39f0d93e" providerId="LiveId" clId="{F5248F9E-2481-4048-89CD-D32892B1E6D6}" dt="2021-04-26T21:54:04.353" v="1190" actId="26606"/>
          <ac:spMkLst>
            <pc:docMk/>
            <pc:sldMk cId="568113562" sldId="262"/>
            <ac:spMk id="15" creationId="{3D9D9397-BDBB-48DA-A832-9CE229797C8F}"/>
          </ac:spMkLst>
        </pc:spChg>
        <pc:spChg chg="add del">
          <ac:chgData name="Daniil Nigmatulin" userId="1cd720df39f0d93e" providerId="LiveId" clId="{F5248F9E-2481-4048-89CD-D32892B1E6D6}" dt="2021-04-26T21:53:34.784" v="1188" actId="26606"/>
          <ac:spMkLst>
            <pc:docMk/>
            <pc:sldMk cId="568113562" sldId="262"/>
            <ac:spMk id="16" creationId="{3AFE8227-C443-417B-BA91-520EB1EF4559}"/>
          </ac:spMkLst>
        </pc:spChg>
        <pc:spChg chg="add del">
          <ac:chgData name="Daniil Nigmatulin" userId="1cd720df39f0d93e" providerId="LiveId" clId="{F5248F9E-2481-4048-89CD-D32892B1E6D6}" dt="2021-04-26T21:54:34.613" v="1198" actId="26606"/>
          <ac:spMkLst>
            <pc:docMk/>
            <pc:sldMk cId="568113562" sldId="262"/>
            <ac:spMk id="17" creationId="{A8384FB5-9ADC-4DDC-881B-597D56F5B15D}"/>
          </ac:spMkLst>
        </pc:spChg>
        <pc:spChg chg="add del">
          <ac:chgData name="Daniil Nigmatulin" userId="1cd720df39f0d93e" providerId="LiveId" clId="{F5248F9E-2481-4048-89CD-D32892B1E6D6}" dt="2021-04-26T21:53:34.784" v="1188" actId="26606"/>
          <ac:spMkLst>
            <pc:docMk/>
            <pc:sldMk cId="568113562" sldId="262"/>
            <ac:spMk id="18" creationId="{907741FC-B544-4A6E-B831-6789D042333D}"/>
          </ac:spMkLst>
        </pc:spChg>
        <pc:spChg chg="add del">
          <ac:chgData name="Daniil Nigmatulin" userId="1cd720df39f0d93e" providerId="LiveId" clId="{F5248F9E-2481-4048-89CD-D32892B1E6D6}" dt="2021-04-26T21:54:34.613" v="1198" actId="26606"/>
          <ac:spMkLst>
            <pc:docMk/>
            <pc:sldMk cId="568113562" sldId="262"/>
            <ac:spMk id="19" creationId="{91E5A9A7-95C6-4F4F-B00E-C82E07FE62EF}"/>
          </ac:spMkLst>
        </pc:spChg>
        <pc:spChg chg="add del">
          <ac:chgData name="Daniil Nigmatulin" userId="1cd720df39f0d93e" providerId="LiveId" clId="{F5248F9E-2481-4048-89CD-D32892B1E6D6}" dt="2021-04-26T21:53:34.784" v="1188" actId="26606"/>
          <ac:spMkLst>
            <pc:docMk/>
            <pc:sldMk cId="568113562" sldId="262"/>
            <ac:spMk id="20" creationId="{3F0BE7ED-7814-4273-B18A-F26CC0380380}"/>
          </ac:spMkLst>
        </pc:spChg>
        <pc:spChg chg="add del">
          <ac:chgData name="Daniil Nigmatulin" userId="1cd720df39f0d93e" providerId="LiveId" clId="{F5248F9E-2481-4048-89CD-D32892B1E6D6}" dt="2021-04-26T21:54:34.613" v="1198" actId="26606"/>
          <ac:spMkLst>
            <pc:docMk/>
            <pc:sldMk cId="568113562" sldId="262"/>
            <ac:spMk id="21" creationId="{D07DD2DE-F619-49DD-B5E7-03A290FF4ED1}"/>
          </ac:spMkLst>
        </pc:spChg>
        <pc:spChg chg="add del">
          <ac:chgData name="Daniil Nigmatulin" userId="1cd720df39f0d93e" providerId="LiveId" clId="{F5248F9E-2481-4048-89CD-D32892B1E6D6}" dt="2021-04-26T21:54:04.353" v="1190" actId="26606"/>
          <ac:spMkLst>
            <pc:docMk/>
            <pc:sldMk cId="568113562" sldId="262"/>
            <ac:spMk id="22" creationId="{375E0459-6403-40CD-989D-56A4407CA12E}"/>
          </ac:spMkLst>
        </pc:spChg>
        <pc:spChg chg="add del">
          <ac:chgData name="Daniil Nigmatulin" userId="1cd720df39f0d93e" providerId="LiveId" clId="{F5248F9E-2481-4048-89CD-D32892B1E6D6}" dt="2021-04-26T21:54:34.613" v="1198" actId="26606"/>
          <ac:spMkLst>
            <pc:docMk/>
            <pc:sldMk cId="568113562" sldId="262"/>
            <ac:spMk id="23" creationId="{85149191-5F60-4A28-AAFF-039F96B0F3EC}"/>
          </ac:spMkLst>
        </pc:spChg>
        <pc:spChg chg="add del">
          <ac:chgData name="Daniil Nigmatulin" userId="1cd720df39f0d93e" providerId="LiveId" clId="{F5248F9E-2481-4048-89CD-D32892B1E6D6}" dt="2021-04-26T21:54:04.353" v="1190" actId="26606"/>
          <ac:spMkLst>
            <pc:docMk/>
            <pc:sldMk cId="568113562" sldId="262"/>
            <ac:spMk id="24" creationId="{53E5B1A8-3AC9-4BD1-9BBC-78CA94F2D1BA}"/>
          </ac:spMkLst>
        </pc:spChg>
        <pc:spChg chg="add del">
          <ac:chgData name="Daniil Nigmatulin" userId="1cd720df39f0d93e" providerId="LiveId" clId="{F5248F9E-2481-4048-89CD-D32892B1E6D6}" dt="2021-04-26T21:54:34.613" v="1198" actId="26606"/>
          <ac:spMkLst>
            <pc:docMk/>
            <pc:sldMk cId="568113562" sldId="262"/>
            <ac:spMk id="25" creationId="{F8260ED5-17F7-4158-B241-D51DD4CF1B7E}"/>
          </ac:spMkLst>
        </pc:spChg>
        <pc:spChg chg="add del">
          <ac:chgData name="Daniil Nigmatulin" userId="1cd720df39f0d93e" providerId="LiveId" clId="{F5248F9E-2481-4048-89CD-D32892B1E6D6}" dt="2021-04-26T21:54:47.944" v="1200" actId="26606"/>
          <ac:spMkLst>
            <pc:docMk/>
            <pc:sldMk cId="568113562" sldId="262"/>
            <ac:spMk id="30" creationId="{E45B1D5C-0827-4AF0-8186-11FC5A8B8B92}"/>
          </ac:spMkLst>
        </pc:spChg>
        <pc:spChg chg="add del">
          <ac:chgData name="Daniil Nigmatulin" userId="1cd720df39f0d93e" providerId="LiveId" clId="{F5248F9E-2481-4048-89CD-D32892B1E6D6}" dt="2021-04-26T21:54:47.944" v="1200" actId="26606"/>
          <ac:spMkLst>
            <pc:docMk/>
            <pc:sldMk cId="568113562" sldId="262"/>
            <ac:spMk id="32" creationId="{99413ED5-9ED4-4772-BCE4-2BCAE6B12E35}"/>
          </ac:spMkLst>
        </pc:spChg>
        <pc:spChg chg="add del">
          <ac:chgData name="Daniil Nigmatulin" userId="1cd720df39f0d93e" providerId="LiveId" clId="{F5248F9E-2481-4048-89CD-D32892B1E6D6}" dt="2021-04-26T21:54:47.944" v="1200" actId="26606"/>
          <ac:spMkLst>
            <pc:docMk/>
            <pc:sldMk cId="568113562" sldId="262"/>
            <ac:spMk id="34" creationId="{04357C93-F0CB-4A1C-8F77-4E9063789819}"/>
          </ac:spMkLst>
        </pc:spChg>
        <pc:spChg chg="add del">
          <ac:chgData name="Daniil Nigmatulin" userId="1cd720df39f0d93e" providerId="LiveId" clId="{F5248F9E-2481-4048-89CD-D32892B1E6D6}" dt="2021-04-26T21:54:47.944" v="1200" actId="26606"/>
          <ac:spMkLst>
            <pc:docMk/>
            <pc:sldMk cId="568113562" sldId="262"/>
            <ac:spMk id="36" creationId="{90F533E9-6690-41A8-A372-4C6C622D028D}"/>
          </ac:spMkLst>
        </pc:spChg>
        <pc:picChg chg="add del mod ord">
          <ac:chgData name="Daniil Nigmatulin" userId="1cd720df39f0d93e" providerId="LiveId" clId="{F5248F9E-2481-4048-89CD-D32892B1E6D6}" dt="2021-04-26T21:46:50.036" v="859" actId="478"/>
          <ac:picMkLst>
            <pc:docMk/>
            <pc:sldMk cId="568113562" sldId="262"/>
            <ac:picMk id="7" creationId="{93372A56-F68D-47FF-96E3-224A9D36FBEA}"/>
          </ac:picMkLst>
        </pc:picChg>
        <pc:picChg chg="add mod ord">
          <ac:chgData name="Daniil Nigmatulin" userId="1cd720df39f0d93e" providerId="LiveId" clId="{F5248F9E-2481-4048-89CD-D32892B1E6D6}" dt="2021-04-26T21:54:47.944" v="1200" actId="26606"/>
          <ac:picMkLst>
            <pc:docMk/>
            <pc:sldMk cId="568113562" sldId="262"/>
            <ac:picMk id="9" creationId="{BC5062AF-AF3C-451C-81B6-5CEACFAA71F1}"/>
          </ac:picMkLst>
        </pc:picChg>
      </pc:sldChg>
      <pc:sldChg chg="addSp delSp modSp new mod setBg setClrOvrMap delDesignElem">
        <pc:chgData name="Daniil Nigmatulin" userId="1cd720df39f0d93e" providerId="LiveId" clId="{F5248F9E-2481-4048-89CD-D32892B1E6D6}" dt="2021-04-26T21:57:03.202" v="1235" actId="22"/>
        <pc:sldMkLst>
          <pc:docMk/>
          <pc:sldMk cId="3252584872" sldId="263"/>
        </pc:sldMkLst>
        <pc:spChg chg="mod">
          <ac:chgData name="Daniil Nigmatulin" userId="1cd720df39f0d93e" providerId="LiveId" clId="{F5248F9E-2481-4048-89CD-D32892B1E6D6}" dt="2021-04-25T23:38:37.254" v="101" actId="26606"/>
          <ac:spMkLst>
            <pc:docMk/>
            <pc:sldMk cId="3252584872" sldId="263"/>
            <ac:spMk id="2" creationId="{54BF6571-9FD8-471D-A30F-C33E50BF7ABE}"/>
          </ac:spMkLst>
        </pc:spChg>
        <pc:spChg chg="mod">
          <ac:chgData name="Daniil Nigmatulin" userId="1cd720df39f0d93e" providerId="LiveId" clId="{F5248F9E-2481-4048-89CD-D32892B1E6D6}" dt="2021-04-25T23:38:47.538" v="104" actId="403"/>
          <ac:spMkLst>
            <pc:docMk/>
            <pc:sldMk cId="3252584872" sldId="263"/>
            <ac:spMk id="3" creationId="{66480470-90A1-433A-ACC8-20FD1D33CCFD}"/>
          </ac:spMkLst>
        </pc:spChg>
        <pc:spChg chg="add del">
          <ac:chgData name="Daniil Nigmatulin" userId="1cd720df39f0d93e" providerId="LiveId" clId="{F5248F9E-2481-4048-89CD-D32892B1E6D6}" dt="2021-04-25T23:38:37.243" v="100" actId="26606"/>
          <ac:spMkLst>
            <pc:docMk/>
            <pc:sldMk cId="3252584872" sldId="263"/>
            <ac:spMk id="8" creationId="{86197D16-FE75-4A0E-A0C9-28C0F04A43DF}"/>
          </ac:spMkLst>
        </pc:spChg>
        <pc:spChg chg="add del">
          <ac:chgData name="Daniil Nigmatulin" userId="1cd720df39f0d93e" providerId="LiveId" clId="{F5248F9E-2481-4048-89CD-D32892B1E6D6}" dt="2021-04-25T23:38:37.243" v="100" actId="26606"/>
          <ac:spMkLst>
            <pc:docMk/>
            <pc:sldMk cId="3252584872" sldId="263"/>
            <ac:spMk id="12" creationId="{A3B9EEB8-10D9-43AD-8876-D0E0F63E9C84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252584872" sldId="263"/>
            <ac:spMk id="14" creationId="{2CB6C291-6CAF-46DF-ACFF-AADF0FD03F58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252584872" sldId="263"/>
            <ac:spMk id="15" creationId="{4735DC46-5663-471D-AADB-81E00E65BCC6}"/>
          </ac:spMkLst>
        </pc:spChg>
        <pc:picChg chg="add del">
          <ac:chgData name="Daniil Nigmatulin" userId="1cd720df39f0d93e" providerId="LiveId" clId="{F5248F9E-2481-4048-89CD-D32892B1E6D6}" dt="2021-04-26T21:57:03.202" v="1235" actId="22"/>
          <ac:picMkLst>
            <pc:docMk/>
            <pc:sldMk cId="3252584872" sldId="263"/>
            <ac:picMk id="5" creationId="{07FB33E3-B78A-4E1A-A28D-D65140F1BE4B}"/>
          </ac:picMkLst>
        </pc:picChg>
        <pc:picChg chg="add del">
          <ac:chgData name="Daniil Nigmatulin" userId="1cd720df39f0d93e" providerId="LiveId" clId="{F5248F9E-2481-4048-89CD-D32892B1E6D6}" dt="2021-04-25T23:38:37.243" v="100" actId="26606"/>
          <ac:picMkLst>
            <pc:docMk/>
            <pc:sldMk cId="3252584872" sldId="263"/>
            <ac:picMk id="10" creationId="{1E36F41E-685A-41F3-9D40-0E60698FAAF8}"/>
          </ac:picMkLst>
        </pc:picChg>
        <pc:picChg chg="add del">
          <ac:chgData name="Daniil Nigmatulin" userId="1cd720df39f0d93e" providerId="LiveId" clId="{F5248F9E-2481-4048-89CD-D32892B1E6D6}" dt="2021-04-26T21:55:26.729" v="1225"/>
          <ac:picMkLst>
            <pc:docMk/>
            <pc:sldMk cId="3252584872" sldId="263"/>
            <ac:picMk id="16" creationId="{595E59CC-7059-4455-9789-EDFBBE8F5A98}"/>
          </ac:picMkLst>
        </pc:picChg>
      </pc:sldChg>
      <pc:sldChg chg="addSp delSp modSp new mod setBg setClrOvrMap delDesignElem">
        <pc:chgData name="Daniil Nigmatulin" userId="1cd720df39f0d93e" providerId="LiveId" clId="{F5248F9E-2481-4048-89CD-D32892B1E6D6}" dt="2021-04-26T21:55:26.729" v="1225"/>
        <pc:sldMkLst>
          <pc:docMk/>
          <pc:sldMk cId="3336641258" sldId="264"/>
        </pc:sldMkLst>
        <pc:spChg chg="mod">
          <ac:chgData name="Daniil Nigmatulin" userId="1cd720df39f0d93e" providerId="LiveId" clId="{F5248F9E-2481-4048-89CD-D32892B1E6D6}" dt="2021-04-25T23:42:53.677" v="346" actId="207"/>
          <ac:spMkLst>
            <pc:docMk/>
            <pc:sldMk cId="3336641258" sldId="264"/>
            <ac:spMk id="2" creationId="{D882224F-C701-4CC1-BD5B-C46F3DC855BA}"/>
          </ac:spMkLst>
        </pc:spChg>
        <pc:spChg chg="mod">
          <ac:chgData name="Daniil Nigmatulin" userId="1cd720df39f0d93e" providerId="LiveId" clId="{F5248F9E-2481-4048-89CD-D32892B1E6D6}" dt="2021-04-25T23:42:39.256" v="345" actId="403"/>
          <ac:spMkLst>
            <pc:docMk/>
            <pc:sldMk cId="3336641258" sldId="264"/>
            <ac:spMk id="3" creationId="{84C7FE01-65E6-4925-AA01-7F98F860329F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3336641258" sldId="264"/>
            <ac:spMk id="8" creationId="{D3FFFA32-D9F4-4AF9-A025-CD128AC85E32}"/>
          </ac:spMkLst>
        </pc:spChg>
        <pc:grpChg chg="add del">
          <ac:chgData name="Daniil Nigmatulin" userId="1cd720df39f0d93e" providerId="LiveId" clId="{F5248F9E-2481-4048-89CD-D32892B1E6D6}" dt="2021-04-26T21:55:26.729" v="1225"/>
          <ac:grpSpMkLst>
            <pc:docMk/>
            <pc:sldMk cId="3336641258" sldId="264"/>
            <ac:grpSpMk id="10" creationId="{2823A416-999C-4FA3-A853-0AE48404B5D7}"/>
          </ac:grpSpMkLst>
        </pc:grpChg>
      </pc:sldChg>
      <pc:sldChg chg="addSp delSp modSp new mod setBg modClrScheme setClrOvrMap delDesignElem chgLayout">
        <pc:chgData name="Daniil Nigmatulin" userId="1cd720df39f0d93e" providerId="LiveId" clId="{F5248F9E-2481-4048-89CD-D32892B1E6D6}" dt="2021-04-26T21:55:26.729" v="1225"/>
        <pc:sldMkLst>
          <pc:docMk/>
          <pc:sldMk cId="2432712701" sldId="265"/>
        </pc:sldMkLst>
        <pc:spChg chg="del mod ord">
          <ac:chgData name="Daniil Nigmatulin" userId="1cd720df39f0d93e" providerId="LiveId" clId="{F5248F9E-2481-4048-89CD-D32892B1E6D6}" dt="2021-04-25T23:49:29.998" v="391" actId="700"/>
          <ac:spMkLst>
            <pc:docMk/>
            <pc:sldMk cId="2432712701" sldId="265"/>
            <ac:spMk id="2" creationId="{39264086-0A45-4BA0-82A2-AC3DF1CEF706}"/>
          </ac:spMkLst>
        </pc:spChg>
        <pc:spChg chg="del mod ord">
          <ac:chgData name="Daniil Nigmatulin" userId="1cd720df39f0d93e" providerId="LiveId" clId="{F5248F9E-2481-4048-89CD-D32892B1E6D6}" dt="2021-04-25T23:49:29.998" v="391" actId="700"/>
          <ac:spMkLst>
            <pc:docMk/>
            <pc:sldMk cId="2432712701" sldId="265"/>
            <ac:spMk id="3" creationId="{F0E27835-05FB-4A1E-9A70-97B285BF98A7}"/>
          </ac:spMkLst>
        </pc:spChg>
        <pc:spChg chg="add mod ord">
          <ac:chgData name="Daniil Nigmatulin" userId="1cd720df39f0d93e" providerId="LiveId" clId="{F5248F9E-2481-4048-89CD-D32892B1E6D6}" dt="2021-04-26T21:04:00.745" v="854" actId="26606"/>
          <ac:spMkLst>
            <pc:docMk/>
            <pc:sldMk cId="2432712701" sldId="265"/>
            <ac:spMk id="4" creationId="{22671FE9-A96A-4221-942A-1BC133543148}"/>
          </ac:spMkLst>
        </pc:spChg>
        <pc:spChg chg="add del mod ord">
          <ac:chgData name="Daniil Nigmatulin" userId="1cd720df39f0d93e" providerId="LiveId" clId="{F5248F9E-2481-4048-89CD-D32892B1E6D6}" dt="2021-04-25T23:50:29.513" v="424" actId="22"/>
          <ac:spMkLst>
            <pc:docMk/>
            <pc:sldMk cId="2432712701" sldId="265"/>
            <ac:spMk id="5" creationId="{ABC2CFBA-0328-4B2D-883A-0DB5266049FB}"/>
          </ac:spMkLst>
        </pc:spChg>
        <pc:spChg chg="add del mod ord">
          <ac:chgData name="Daniil Nigmatulin" userId="1cd720df39f0d93e" providerId="LiveId" clId="{F5248F9E-2481-4048-89CD-D32892B1E6D6}" dt="2021-04-25T23:52:28.795" v="433" actId="22"/>
          <ac:spMkLst>
            <pc:docMk/>
            <pc:sldMk cId="2432712701" sldId="265"/>
            <ac:spMk id="6" creationId="{A15B1AE4-DEEB-4031-8D08-A1E90210E998}"/>
          </ac:spMkLst>
        </pc:spChg>
        <pc:spChg chg="add mod ord">
          <ac:chgData name="Daniil Nigmatulin" userId="1cd720df39f0d93e" providerId="LiveId" clId="{F5248F9E-2481-4048-89CD-D32892B1E6D6}" dt="2021-04-25T23:56:21.063" v="464" actId="26606"/>
          <ac:spMkLst>
            <pc:docMk/>
            <pc:sldMk cId="2432712701" sldId="265"/>
            <ac:spMk id="12" creationId="{A55630D4-A49B-43E3-9D7E-249D7D5CCA1F}"/>
          </ac:spMkLst>
        </pc:spChg>
        <pc:spChg chg="add del">
          <ac:chgData name="Daniil Nigmatulin" userId="1cd720df39f0d93e" providerId="LiveId" clId="{F5248F9E-2481-4048-89CD-D32892B1E6D6}" dt="2021-04-25T23:50:44.217" v="429" actId="26606"/>
          <ac:spMkLst>
            <pc:docMk/>
            <pc:sldMk cId="2432712701" sldId="265"/>
            <ac:spMk id="13" creationId="{F56F5174-31D9-4DBB-AAB7-A1FD7BDB1352}"/>
          </ac:spMkLst>
        </pc:spChg>
        <pc:spChg chg="add del mod">
          <ac:chgData name="Daniil Nigmatulin" userId="1cd720df39f0d93e" providerId="LiveId" clId="{F5248F9E-2481-4048-89CD-D32892B1E6D6}" dt="2021-04-25T23:54:12.694" v="441" actId="22"/>
          <ac:spMkLst>
            <pc:docMk/>
            <pc:sldMk cId="2432712701" sldId="265"/>
            <ac:spMk id="14" creationId="{EC90107C-FAB7-4723-86C3-1DC0F0D59371}"/>
          </ac:spMkLst>
        </pc:spChg>
        <pc:spChg chg="add del">
          <ac:chgData name="Daniil Nigmatulin" userId="1cd720df39f0d93e" providerId="LiveId" clId="{F5248F9E-2481-4048-89CD-D32892B1E6D6}" dt="2021-04-25T23:50:44.217" v="429" actId="26606"/>
          <ac:spMkLst>
            <pc:docMk/>
            <pc:sldMk cId="2432712701" sldId="265"/>
            <ac:spMk id="17" creationId="{F9A95BEE-6BB1-4A28-A8E6-A34B2E42EF87}"/>
          </ac:spMkLst>
        </pc:spChg>
        <pc:spChg chg="add del">
          <ac:chgData name="Daniil Nigmatulin" userId="1cd720df39f0d93e" providerId="LiveId" clId="{F5248F9E-2481-4048-89CD-D32892B1E6D6}" dt="2021-04-25T23:55:30.068" v="452" actId="26606"/>
          <ac:spMkLst>
            <pc:docMk/>
            <pc:sldMk cId="2432712701" sldId="265"/>
            <ac:spMk id="20" creationId="{DEE5C6BA-FE2A-4C38-8D88-E70C06E54F82}"/>
          </ac:spMkLst>
        </pc:spChg>
        <pc:spChg chg="add del">
          <ac:chgData name="Daniil Nigmatulin" userId="1cd720df39f0d93e" providerId="LiveId" clId="{F5248F9E-2481-4048-89CD-D32892B1E6D6}" dt="2021-04-25T23:55:24.827" v="450" actId="26606"/>
          <ac:spMkLst>
            <pc:docMk/>
            <pc:sldMk cId="2432712701" sldId="265"/>
            <ac:spMk id="22" creationId="{D86D2751-9523-495A-908C-E309A57B86A8}"/>
          </ac:spMkLst>
        </pc:spChg>
        <pc:spChg chg="add del">
          <ac:chgData name="Daniil Nigmatulin" userId="1cd720df39f0d93e" providerId="LiveId" clId="{F5248F9E-2481-4048-89CD-D32892B1E6D6}" dt="2021-04-25T23:55:30.068" v="452" actId="26606"/>
          <ac:spMkLst>
            <pc:docMk/>
            <pc:sldMk cId="2432712701" sldId="265"/>
            <ac:spMk id="23" creationId="{DE9FA85F-F0FB-4952-A05F-04CC67B18EE5}"/>
          </ac:spMkLst>
        </pc:spChg>
        <pc:spChg chg="add del">
          <ac:chgData name="Daniil Nigmatulin" userId="1cd720df39f0d93e" providerId="LiveId" clId="{F5248F9E-2481-4048-89CD-D32892B1E6D6}" dt="2021-04-25T23:55:30.068" v="452" actId="26606"/>
          <ac:spMkLst>
            <pc:docMk/>
            <pc:sldMk cId="2432712701" sldId="265"/>
            <ac:spMk id="24" creationId="{FEBD362A-CC27-47D9-8FC3-A5E91BA0760C}"/>
          </ac:spMkLst>
        </pc:spChg>
        <pc:spChg chg="add del">
          <ac:chgData name="Daniil Nigmatulin" userId="1cd720df39f0d93e" providerId="LiveId" clId="{F5248F9E-2481-4048-89CD-D32892B1E6D6}" dt="2021-04-25T23:55:24.827" v="450" actId="26606"/>
          <ac:spMkLst>
            <pc:docMk/>
            <pc:sldMk cId="2432712701" sldId="265"/>
            <ac:spMk id="25" creationId="{2C6A2225-94AF-4BC4-98F4-77746E7B10A9}"/>
          </ac:spMkLst>
        </pc:spChg>
        <pc:spChg chg="add del">
          <ac:chgData name="Daniil Nigmatulin" userId="1cd720df39f0d93e" providerId="LiveId" clId="{F5248F9E-2481-4048-89CD-D32892B1E6D6}" dt="2021-04-25T23:55:30.068" v="452" actId="26606"/>
          <ac:spMkLst>
            <pc:docMk/>
            <pc:sldMk cId="2432712701" sldId="265"/>
            <ac:spMk id="26" creationId="{1BEAFD72-269B-49C6-B7B6-A7181BF0E1F0}"/>
          </ac:spMkLst>
        </pc:spChg>
        <pc:spChg chg="add del">
          <ac:chgData name="Daniil Nigmatulin" userId="1cd720df39f0d93e" providerId="LiveId" clId="{F5248F9E-2481-4048-89CD-D32892B1E6D6}" dt="2021-04-25T23:55:24.827" v="450" actId="26606"/>
          <ac:spMkLst>
            <pc:docMk/>
            <pc:sldMk cId="2432712701" sldId="265"/>
            <ac:spMk id="27" creationId="{46EA0402-5843-4D53-BF9C-BE7205812062}"/>
          </ac:spMkLst>
        </pc:spChg>
        <pc:spChg chg="add del">
          <ac:chgData name="Daniil Nigmatulin" userId="1cd720df39f0d93e" providerId="LiveId" clId="{F5248F9E-2481-4048-89CD-D32892B1E6D6}" dt="2021-04-25T23:55:24.827" v="450" actId="26606"/>
          <ac:spMkLst>
            <pc:docMk/>
            <pc:sldMk cId="2432712701" sldId="265"/>
            <ac:spMk id="29" creationId="{648F5915-2CE1-4F74-88C5-D4366893D2DF}"/>
          </ac:spMkLst>
        </pc:spChg>
        <pc:spChg chg="add del">
          <ac:chgData name="Daniil Nigmatulin" userId="1cd720df39f0d93e" providerId="LiveId" clId="{F5248F9E-2481-4048-89CD-D32892B1E6D6}" dt="2021-04-25T23:55:35.758" v="454" actId="26606"/>
          <ac:spMkLst>
            <pc:docMk/>
            <pc:sldMk cId="2432712701" sldId="265"/>
            <ac:spMk id="30" creationId="{32347A5C-FF88-41D2-9C42-8899B1792BF5}"/>
          </ac:spMkLst>
        </pc:spChg>
        <pc:spChg chg="add del">
          <ac:chgData name="Daniil Nigmatulin" userId="1cd720df39f0d93e" providerId="LiveId" clId="{F5248F9E-2481-4048-89CD-D32892B1E6D6}" dt="2021-04-25T23:55:24.827" v="450" actId="26606"/>
          <ac:spMkLst>
            <pc:docMk/>
            <pc:sldMk cId="2432712701" sldId="265"/>
            <ac:spMk id="31" creationId="{91B43EC4-7D6F-44CA-82DD-103883D2366B}"/>
          </ac:spMkLst>
        </pc:spChg>
        <pc:spChg chg="add del">
          <ac:chgData name="Daniil Nigmatulin" userId="1cd720df39f0d93e" providerId="LiveId" clId="{F5248F9E-2481-4048-89CD-D32892B1E6D6}" dt="2021-04-25T23:55:59.670" v="460" actId="26606"/>
          <ac:spMkLst>
            <pc:docMk/>
            <pc:sldMk cId="2432712701" sldId="265"/>
            <ac:spMk id="32" creationId="{60B21A5C-062F-46C2-8389-53D40F46AA26}"/>
          </ac:spMkLst>
        </pc:spChg>
        <pc:spChg chg="add del">
          <ac:chgData name="Daniil Nigmatulin" userId="1cd720df39f0d93e" providerId="LiveId" clId="{F5248F9E-2481-4048-89CD-D32892B1E6D6}" dt="2021-04-25T23:55:59.670" v="460" actId="26606"/>
          <ac:spMkLst>
            <pc:docMk/>
            <pc:sldMk cId="2432712701" sldId="265"/>
            <ac:spMk id="33" creationId="{8A177BCC-4208-4795-8572-4D623BA1E2A0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432712701" sldId="265"/>
            <ac:spMk id="34" creationId="{9BD0A92D-399A-41B4-B955-6B72A41B74A9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432712701" sldId="265"/>
            <ac:spMk id="36" creationId="{9FA51AA9-DFBD-4CB2-9C70-26DAC24A34C0}"/>
          </ac:spMkLst>
        </pc:spChg>
        <pc:spChg chg="add del">
          <ac:chgData name="Daniil Nigmatulin" userId="1cd720df39f0d93e" providerId="LiveId" clId="{F5248F9E-2481-4048-89CD-D32892B1E6D6}" dt="2021-04-26T21:55:26.729" v="1225"/>
          <ac:spMkLst>
            <pc:docMk/>
            <pc:sldMk cId="2432712701" sldId="265"/>
            <ac:spMk id="37" creationId="{D5905D0D-FE5E-454B-A340-4DE821C09E8B}"/>
          </ac:spMkLst>
        </pc:spChg>
        <pc:spChg chg="add del">
          <ac:chgData name="Daniil Nigmatulin" userId="1cd720df39f0d93e" providerId="LiveId" clId="{F5248F9E-2481-4048-89CD-D32892B1E6D6}" dt="2021-04-26T21:04:00.745" v="854" actId="26606"/>
          <ac:spMkLst>
            <pc:docMk/>
            <pc:sldMk cId="2432712701" sldId="265"/>
            <ac:spMk id="42" creationId="{2151139A-886F-4B97-8815-729AD3831BBD}"/>
          </ac:spMkLst>
        </pc:spChg>
        <pc:spChg chg="add del">
          <ac:chgData name="Daniil Nigmatulin" userId="1cd720df39f0d93e" providerId="LiveId" clId="{F5248F9E-2481-4048-89CD-D32892B1E6D6}" dt="2021-04-26T21:04:00.745" v="854" actId="26606"/>
          <ac:spMkLst>
            <pc:docMk/>
            <pc:sldMk cId="2432712701" sldId="265"/>
            <ac:spMk id="44" creationId="{AB5E08C4-8CDD-4623-A5B8-E998C6DEE3B7}"/>
          </ac:spMkLst>
        </pc:spChg>
        <pc:spChg chg="add del">
          <ac:chgData name="Daniil Nigmatulin" userId="1cd720df39f0d93e" providerId="LiveId" clId="{F5248F9E-2481-4048-89CD-D32892B1E6D6}" dt="2021-04-26T21:04:00.745" v="854" actId="26606"/>
          <ac:spMkLst>
            <pc:docMk/>
            <pc:sldMk cId="2432712701" sldId="265"/>
            <ac:spMk id="46" creationId="{15F33878-D502-4FFA-8ACE-F2AECDB2A23F}"/>
          </ac:spMkLst>
        </pc:spChg>
        <pc:spChg chg="add del">
          <ac:chgData name="Daniil Nigmatulin" userId="1cd720df39f0d93e" providerId="LiveId" clId="{F5248F9E-2481-4048-89CD-D32892B1E6D6}" dt="2021-04-26T21:04:00.745" v="854" actId="26606"/>
          <ac:spMkLst>
            <pc:docMk/>
            <pc:sldMk cId="2432712701" sldId="265"/>
            <ac:spMk id="48" creationId="{D3539FEE-81D3-4406-802E-60B20B16F4F6}"/>
          </ac:spMkLst>
        </pc:spChg>
        <pc:spChg chg="add del">
          <ac:chgData name="Daniil Nigmatulin" userId="1cd720df39f0d93e" providerId="LiveId" clId="{F5248F9E-2481-4048-89CD-D32892B1E6D6}" dt="2021-04-26T21:04:00.745" v="854" actId="26606"/>
          <ac:spMkLst>
            <pc:docMk/>
            <pc:sldMk cId="2432712701" sldId="265"/>
            <ac:spMk id="50" creationId="{DC701763-729E-462F-A5A8-E0DEFEB1E2E4}"/>
          </ac:spMkLst>
        </pc:spChg>
        <pc:picChg chg="add del mod ord">
          <ac:chgData name="Daniil Nigmatulin" userId="1cd720df39f0d93e" providerId="LiveId" clId="{F5248F9E-2481-4048-89CD-D32892B1E6D6}" dt="2021-04-25T23:52:32.282" v="434" actId="478"/>
          <ac:picMkLst>
            <pc:docMk/>
            <pc:sldMk cId="2432712701" sldId="265"/>
            <ac:picMk id="8" creationId="{7B089768-D316-4603-BD90-092E5B5E583D}"/>
          </ac:picMkLst>
        </pc:picChg>
        <pc:picChg chg="add mod ord">
          <ac:chgData name="Daniil Nigmatulin" userId="1cd720df39f0d93e" providerId="LiveId" clId="{F5248F9E-2481-4048-89CD-D32892B1E6D6}" dt="2021-04-26T21:04:00.745" v="854" actId="26606"/>
          <ac:picMkLst>
            <pc:docMk/>
            <pc:sldMk cId="2432712701" sldId="265"/>
            <ac:picMk id="10" creationId="{7831D5BB-8525-4B7E-A67F-A28CDD362A4F}"/>
          </ac:picMkLst>
        </pc:picChg>
        <pc:picChg chg="add del">
          <ac:chgData name="Daniil Nigmatulin" userId="1cd720df39f0d93e" providerId="LiveId" clId="{F5248F9E-2481-4048-89CD-D32892B1E6D6}" dt="2021-04-25T23:50:44.217" v="429" actId="26606"/>
          <ac:picMkLst>
            <pc:docMk/>
            <pc:sldMk cId="2432712701" sldId="265"/>
            <ac:picMk id="15" creationId="{AE113210-7872-481A-ADE6-3A05CCAF5EB2}"/>
          </ac:picMkLst>
        </pc:picChg>
        <pc:picChg chg="add mod ord">
          <ac:chgData name="Daniil Nigmatulin" userId="1cd720df39f0d93e" providerId="LiveId" clId="{F5248F9E-2481-4048-89CD-D32892B1E6D6}" dt="2021-04-26T21:55:26.729" v="1225"/>
          <ac:picMkLst>
            <pc:docMk/>
            <pc:sldMk cId="2432712701" sldId="265"/>
            <ac:picMk id="18" creationId="{E327D183-0CD3-40DD-8332-433119B199F2}"/>
          </ac:picMkLst>
        </pc:picChg>
        <pc:picChg chg="add del">
          <ac:chgData name="Daniil Nigmatulin" userId="1cd720df39f0d93e" providerId="LiveId" clId="{F5248F9E-2481-4048-89CD-D32892B1E6D6}" dt="2021-04-25T23:55:30.068" v="452" actId="26606"/>
          <ac:picMkLst>
            <pc:docMk/>
            <pc:sldMk cId="2432712701" sldId="265"/>
            <ac:picMk id="21" creationId="{53E66F28-0926-4CFB-BDAB-646CAB184CB0}"/>
          </ac:picMkLst>
        </pc:picChg>
        <pc:picChg chg="add del">
          <ac:chgData name="Daniil Nigmatulin" userId="1cd720df39f0d93e" providerId="LiveId" clId="{F5248F9E-2481-4048-89CD-D32892B1E6D6}" dt="2021-04-25T23:55:35.758" v="454" actId="26606"/>
          <ac:picMkLst>
            <pc:docMk/>
            <pc:sldMk cId="2432712701" sldId="265"/>
            <ac:picMk id="28" creationId="{3B37BAF8-EA97-496B-9DF6-3D53B6A19978}"/>
          </ac:picMkLst>
        </pc:picChg>
        <pc:picChg chg="add del">
          <ac:chgData name="Daniil Nigmatulin" userId="1cd720df39f0d93e" providerId="LiveId" clId="{F5248F9E-2481-4048-89CD-D32892B1E6D6}" dt="2021-04-26T21:55:26.729" v="1225"/>
          <ac:picMkLst>
            <pc:docMk/>
            <pc:sldMk cId="2432712701" sldId="265"/>
            <ac:picMk id="35" creationId="{D6A49DF9-534D-4905-8F46-02AB63EB6F34}"/>
          </ac:picMkLst>
        </pc:picChg>
      </pc:sldChg>
      <pc:sldChg chg="addSp delSp modSp new mod setBg setClrOvrMap">
        <pc:chgData name="Daniil Nigmatulin" userId="1cd720df39f0d93e" providerId="LiveId" clId="{F5248F9E-2481-4048-89CD-D32892B1E6D6}" dt="2021-04-26T21:55:26.729" v="1225"/>
        <pc:sldMkLst>
          <pc:docMk/>
          <pc:sldMk cId="2847182089" sldId="266"/>
        </pc:sldMkLst>
        <pc:spChg chg="mod ord">
          <ac:chgData name="Daniil Nigmatulin" userId="1cd720df39f0d93e" providerId="LiveId" clId="{F5248F9E-2481-4048-89CD-D32892B1E6D6}" dt="2021-04-26T21:55:26.729" v="1225"/>
          <ac:spMkLst>
            <pc:docMk/>
            <pc:sldMk cId="2847182089" sldId="266"/>
            <ac:spMk id="2" creationId="{8046A341-6675-429A-B5DF-9A83BA788325}"/>
          </ac:spMkLst>
        </pc:spChg>
        <pc:spChg chg="del">
          <ac:chgData name="Daniil Nigmatulin" userId="1cd720df39f0d93e" providerId="LiveId" clId="{F5248F9E-2481-4048-89CD-D32892B1E6D6}" dt="2021-04-26T21:50:53.970" v="867" actId="22"/>
          <ac:spMkLst>
            <pc:docMk/>
            <pc:sldMk cId="2847182089" sldId="266"/>
            <ac:spMk id="3" creationId="{D881980C-6319-4BE0-A799-1409F7DFA895}"/>
          </ac:spMkLst>
        </pc:spChg>
        <pc:spChg chg="add del">
          <ac:chgData name="Daniil Nigmatulin" userId="1cd720df39f0d93e" providerId="LiveId" clId="{F5248F9E-2481-4048-89CD-D32892B1E6D6}" dt="2021-04-26T21:51:34.276" v="871" actId="26606"/>
          <ac:spMkLst>
            <pc:docMk/>
            <pc:sldMk cId="2847182089" sldId="266"/>
            <ac:spMk id="9" creationId="{87EBF4D1-9C3F-43B3-90DC-036F443EDA7E}"/>
          </ac:spMkLst>
        </pc:spChg>
        <pc:spChg chg="add del">
          <ac:chgData name="Daniil Nigmatulin" userId="1cd720df39f0d93e" providerId="LiveId" clId="{F5248F9E-2481-4048-89CD-D32892B1E6D6}" dt="2021-04-26T21:51:34.276" v="871" actId="26606"/>
          <ac:spMkLst>
            <pc:docMk/>
            <pc:sldMk cId="2847182089" sldId="266"/>
            <ac:spMk id="12" creationId="{9B76D444-2756-434F-AE61-96D69830C13E}"/>
          </ac:spMkLst>
        </pc:spChg>
        <pc:spChg chg="add del">
          <ac:chgData name="Daniil Nigmatulin" userId="1cd720df39f0d93e" providerId="LiveId" clId="{F5248F9E-2481-4048-89CD-D32892B1E6D6}" dt="2021-04-26T21:51:34.276" v="871" actId="26606"/>
          <ac:spMkLst>
            <pc:docMk/>
            <pc:sldMk cId="2847182089" sldId="266"/>
            <ac:spMk id="14" creationId="{A27B6159-7734-4564-9E0F-C4BC43C36E52}"/>
          </ac:spMkLst>
        </pc:spChg>
        <pc:picChg chg="add mod ord">
          <ac:chgData name="Daniil Nigmatulin" userId="1cd720df39f0d93e" providerId="LiveId" clId="{F5248F9E-2481-4048-89CD-D32892B1E6D6}" dt="2021-04-26T21:52:59.901" v="1186" actId="1076"/>
          <ac:picMkLst>
            <pc:docMk/>
            <pc:sldMk cId="2847182089" sldId="266"/>
            <ac:picMk id="5" creationId="{F6EEE033-494C-43FD-B10D-49A1CEAAC5B7}"/>
          </ac:picMkLst>
        </pc:picChg>
        <pc:cxnChg chg="add del">
          <ac:chgData name="Daniil Nigmatulin" userId="1cd720df39f0d93e" providerId="LiveId" clId="{F5248F9E-2481-4048-89CD-D32892B1E6D6}" dt="2021-04-26T21:51:34.276" v="871" actId="26606"/>
          <ac:cxnSpMkLst>
            <pc:docMk/>
            <pc:sldMk cId="2847182089" sldId="266"/>
            <ac:cxnSpMk id="16" creationId="{E2FFB46B-05BC-4950-B18A-9593FDAE6ED7}"/>
          </ac:cxnSpMkLst>
        </pc:cxnChg>
      </pc:sldChg>
      <pc:sldChg chg="addSp delSp modSp new mod setBg">
        <pc:chgData name="Daniil Nigmatulin" userId="1cd720df39f0d93e" providerId="LiveId" clId="{F5248F9E-2481-4048-89CD-D32892B1E6D6}" dt="2021-04-26T21:59:13.009" v="1319" actId="20577"/>
        <pc:sldMkLst>
          <pc:docMk/>
          <pc:sldMk cId="3826007386" sldId="267"/>
        </pc:sldMkLst>
        <pc:spChg chg="mod">
          <ac:chgData name="Daniil Nigmatulin" userId="1cd720df39f0d93e" providerId="LiveId" clId="{F5248F9E-2481-4048-89CD-D32892B1E6D6}" dt="2021-04-26T21:59:13.009" v="1319" actId="20577"/>
          <ac:spMkLst>
            <pc:docMk/>
            <pc:sldMk cId="3826007386" sldId="267"/>
            <ac:spMk id="2" creationId="{E28B57BA-E974-4F9B-8A20-14797B38644A}"/>
          </ac:spMkLst>
        </pc:spChg>
        <pc:spChg chg="mod">
          <ac:chgData name="Daniil Nigmatulin" userId="1cd720df39f0d93e" providerId="LiveId" clId="{F5248F9E-2481-4048-89CD-D32892B1E6D6}" dt="2021-04-26T21:58:54.310" v="1317" actId="14100"/>
          <ac:spMkLst>
            <pc:docMk/>
            <pc:sldMk cId="3826007386" sldId="267"/>
            <ac:spMk id="3" creationId="{66DCD751-BC95-412B-9AF5-99B3291DBFFD}"/>
          </ac:spMkLst>
        </pc:spChg>
        <pc:spChg chg="add del">
          <ac:chgData name="Daniil Nigmatulin" userId="1cd720df39f0d93e" providerId="LiveId" clId="{F5248F9E-2481-4048-89CD-D32892B1E6D6}" dt="2021-04-26T21:58:11.754" v="1277" actId="26606"/>
          <ac:spMkLst>
            <pc:docMk/>
            <pc:sldMk cId="3826007386" sldId="267"/>
            <ac:spMk id="10" creationId="{AFA67CD3-AB4E-4A7A-BEB8-53C445D8C44E}"/>
          </ac:spMkLst>
        </pc:spChg>
        <pc:spChg chg="add del">
          <ac:chgData name="Daniil Nigmatulin" userId="1cd720df39f0d93e" providerId="LiveId" clId="{F5248F9E-2481-4048-89CD-D32892B1E6D6}" dt="2021-04-26T21:58:11.754" v="1277" actId="26606"/>
          <ac:spMkLst>
            <pc:docMk/>
            <pc:sldMk cId="3826007386" sldId="267"/>
            <ac:spMk id="14" creationId="{339C8D78-A644-462F-B674-F440635E5353}"/>
          </ac:spMkLst>
        </pc:spChg>
        <pc:spChg chg="add del">
          <ac:chgData name="Daniil Nigmatulin" userId="1cd720df39f0d93e" providerId="LiveId" clId="{F5248F9E-2481-4048-89CD-D32892B1E6D6}" dt="2021-04-26T21:58:36.029" v="1291" actId="26606"/>
          <ac:spMkLst>
            <pc:docMk/>
            <pc:sldMk cId="3826007386" sldId="267"/>
            <ac:spMk id="16" creationId="{AFA67CD3-AB4E-4A7A-BEB8-53C445D8C44E}"/>
          </ac:spMkLst>
        </pc:spChg>
        <pc:spChg chg="add del">
          <ac:chgData name="Daniil Nigmatulin" userId="1cd720df39f0d93e" providerId="LiveId" clId="{F5248F9E-2481-4048-89CD-D32892B1E6D6}" dt="2021-04-26T21:58:36.029" v="1291" actId="26606"/>
          <ac:spMkLst>
            <pc:docMk/>
            <pc:sldMk cId="3826007386" sldId="267"/>
            <ac:spMk id="18" creationId="{339C8D78-A644-462F-B674-F440635E5353}"/>
          </ac:spMkLst>
        </pc:spChg>
        <pc:spChg chg="add">
          <ac:chgData name="Daniil Nigmatulin" userId="1cd720df39f0d93e" providerId="LiveId" clId="{F5248F9E-2481-4048-89CD-D32892B1E6D6}" dt="2021-04-26T21:58:36.029" v="1291" actId="26606"/>
          <ac:spMkLst>
            <pc:docMk/>
            <pc:sldMk cId="3826007386" sldId="267"/>
            <ac:spMk id="24" creationId="{AFA67CD3-AB4E-4A7A-BEB8-53C445D8C44E}"/>
          </ac:spMkLst>
        </pc:spChg>
        <pc:spChg chg="add">
          <ac:chgData name="Daniil Nigmatulin" userId="1cd720df39f0d93e" providerId="LiveId" clId="{F5248F9E-2481-4048-89CD-D32892B1E6D6}" dt="2021-04-26T21:58:36.029" v="1291" actId="26606"/>
          <ac:spMkLst>
            <pc:docMk/>
            <pc:sldMk cId="3826007386" sldId="267"/>
            <ac:spMk id="28" creationId="{339C8D78-A644-462F-B674-F440635E5353}"/>
          </ac:spMkLst>
        </pc:spChg>
        <pc:picChg chg="add del">
          <ac:chgData name="Daniil Nigmatulin" userId="1cd720df39f0d93e" providerId="LiveId" clId="{F5248F9E-2481-4048-89CD-D32892B1E6D6}" dt="2021-04-26T21:58:11.754" v="1277" actId="26606"/>
          <ac:picMkLst>
            <pc:docMk/>
            <pc:sldMk cId="3826007386" sldId="267"/>
            <ac:picMk id="7" creationId="{F44E000A-0B4E-491C-A283-1B4D4A1D1AB9}"/>
          </ac:picMkLst>
        </pc:picChg>
        <pc:picChg chg="add del">
          <ac:chgData name="Daniil Nigmatulin" userId="1cd720df39f0d93e" providerId="LiveId" clId="{F5248F9E-2481-4048-89CD-D32892B1E6D6}" dt="2021-04-26T21:58:11.754" v="1277" actId="26606"/>
          <ac:picMkLst>
            <pc:docMk/>
            <pc:sldMk cId="3826007386" sldId="267"/>
            <ac:picMk id="12" creationId="{07CF545F-9C2E-4446-97CD-AD92990C2B68}"/>
          </ac:picMkLst>
        </pc:picChg>
        <pc:picChg chg="add del">
          <ac:chgData name="Daniil Nigmatulin" userId="1cd720df39f0d93e" providerId="LiveId" clId="{F5248F9E-2481-4048-89CD-D32892B1E6D6}" dt="2021-04-26T21:58:36.029" v="1291" actId="26606"/>
          <ac:picMkLst>
            <pc:docMk/>
            <pc:sldMk cId="3826007386" sldId="267"/>
            <ac:picMk id="17" creationId="{07CF545F-9C2E-4446-97CD-AD92990C2B68}"/>
          </ac:picMkLst>
        </pc:picChg>
        <pc:picChg chg="add mod ord">
          <ac:chgData name="Daniil Nigmatulin" userId="1cd720df39f0d93e" providerId="LiveId" clId="{F5248F9E-2481-4048-89CD-D32892B1E6D6}" dt="2021-04-26T21:58:36.029" v="1291" actId="26606"/>
          <ac:picMkLst>
            <pc:docMk/>
            <pc:sldMk cId="3826007386" sldId="267"/>
            <ac:picMk id="19" creationId="{99B97BBA-8809-476A-A487-83905C2A3855}"/>
          </ac:picMkLst>
        </pc:picChg>
        <pc:picChg chg="add">
          <ac:chgData name="Daniil Nigmatulin" userId="1cd720df39f0d93e" providerId="LiveId" clId="{F5248F9E-2481-4048-89CD-D32892B1E6D6}" dt="2021-04-26T21:58:36.029" v="1291" actId="26606"/>
          <ac:picMkLst>
            <pc:docMk/>
            <pc:sldMk cId="3826007386" sldId="267"/>
            <ac:picMk id="26" creationId="{07CF545F-9C2E-4446-97CD-AD92990C2B68}"/>
          </ac:picMkLst>
        </pc:picChg>
      </pc:sldChg>
      <pc:sldMasterChg chg="setBg modSldLayout">
        <pc:chgData name="Daniil Nigmatulin" userId="1cd720df39f0d93e" providerId="LiveId" clId="{F5248F9E-2481-4048-89CD-D32892B1E6D6}" dt="2021-04-25T23:54:38.314" v="446"/>
        <pc:sldMasterMkLst>
          <pc:docMk/>
          <pc:sldMasterMk cId="2064665332" sldId="2147483648"/>
        </pc:sldMasterMkLst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2646425526" sldId="2147483649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3807262426" sldId="2147483650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1268570479" sldId="2147483651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1467701990" sldId="2147483652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3912670872" sldId="2147483653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952545136" sldId="2147483654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1422252348" sldId="2147483655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849056305" sldId="2147483656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3228165475" sldId="2147483657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4054463690" sldId="2147483658"/>
          </pc:sldLayoutMkLst>
        </pc:sldLayoutChg>
        <pc:sldLayoutChg chg="setBg">
          <pc:chgData name="Daniil Nigmatulin" userId="1cd720df39f0d93e" providerId="LiveId" clId="{F5248F9E-2481-4048-89CD-D32892B1E6D6}" dt="2021-04-25T23:54:38.314" v="446"/>
          <pc:sldLayoutMkLst>
            <pc:docMk/>
            <pc:sldMasterMk cId="2064665332" sldId="2147483648"/>
            <pc:sldLayoutMk cId="197170437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5BC58-0C98-442C-8FAF-7BF0ABADA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39E0DF-C486-4FEC-AA53-4E1404CA2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759DC-6D65-437A-9E62-E54BC136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49174-9079-4F6B-8840-7CD23746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03D12B-7630-41E4-AA4D-26A582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2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793FD-1639-4ECD-A00F-D397EC9D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921163-D2F0-46C2-A11C-FCA8CC82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B38EA7-DD18-47DB-BEFC-70D8F9D5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CDADE-7F92-4E75-A80E-35A11427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8C862-72A1-470E-A127-4BAF648F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6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8A7351-FDC6-4F0E-B65E-022927A6D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9FFC95-0748-4AEB-845E-19537840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6DFFC-F917-4F1F-8BFA-FC3E05BE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3796C-F588-4FED-AE34-F9D1A454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694D6F-A96B-4B8F-BACE-10229899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1C469-1FD5-4104-9A71-E6A0BD4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FBB5E-F399-47DA-A26F-289CEF3E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4BAD4-473A-4C10-8048-5554AE88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0F5E5-EB32-4FB2-8276-D26DA1ED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C0EAAB-15A2-4CCE-BB5C-14ACFE71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26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8A8E6-8BAD-479A-9AAC-7803ECE9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B86EE-202F-42A7-9DAE-85C00EE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E1FE6-D50C-4960-B3B1-533C5672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21AE54-7140-4800-A394-6EE9D733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56207-C3B2-4A2E-A4F4-50825FF5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9C021-781D-4CC7-91DA-30000A4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4337E-8B63-494D-B5C6-D856B7281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AFD9D0-088D-4809-B19B-BC23D0B39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30617F-858D-4B57-AFD0-6387BD29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47A95A-1D66-4CB9-8DF0-30C358EE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080BC5-429B-4A4D-8396-F64EB86D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9D115-6B2B-4928-84D6-A9EABDBE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8A8F74-5E8A-484C-A8E8-5A7E0BDC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1FDC1-9E51-4DC1-AF99-878B4583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257CBE-82A9-4A5C-9B5F-4245525E8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AE1352-B5B1-4D3D-A7BF-02F7C5656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E8AB8-5CB9-4F2C-97A1-8706B6C0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D9070D-8F19-4A2C-9F6E-FEFE3D9C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1AAF87-BC2C-49E3-A824-BEDD338B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3014C-566B-4349-BF8D-52AD302C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BEE968-439A-44DE-83F0-52A1A1CF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FE2C6C-94AA-45A9-A0BF-0F00A5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888583-212E-4A84-8C17-1FA8CBE8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1154CC-EB1A-4FD9-9848-74636248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6DD724-094E-4ADE-B7EF-0DAA3110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E4E8AF-A7F8-4BDD-BE1C-DE96E31A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2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2FD61-E983-47D8-BBAF-1BD494E1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98484-B257-4CFC-B474-8B44AAF3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7B348F-B5CA-4E00-91F5-47D9FE38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2FFDF-3320-4047-8269-A8190111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1B532-8BAE-46A1-B2D0-28EA4D0B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C16815-BA16-4CEF-AF8C-4A5D4A42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5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7F69F-F03D-41E4-AC67-ABB884AA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981072-7B27-48EA-B234-97D3099FE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15B28-B9DF-463D-958A-C2F631C58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9DA545-CA37-46B7-9825-00161F7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0880AF-D9CE-45EF-90D0-B71E00FF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1DC015-1761-40A2-9657-CF58B1CA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6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7DF2-C7A3-4663-9BDB-F2DEC492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F486EF-7FF9-427E-8BF2-B52807E0C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07722-DBEC-4CE4-849E-B6D8570FF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3F94-E467-4A16-872B-DAEF8892CA7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6BA2E-27BF-4B9E-8AAC-E42DB4593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73D23-F90A-4186-A9B6-5DA240125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668F-9828-4070-92F4-98D98FB96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D3C55-1B75-4FA0-B464-A32DF0D89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940391"/>
            <a:ext cx="10021446" cy="2944457"/>
          </a:xfrm>
        </p:spPr>
        <p:txBody>
          <a:bodyPr anchor="ctr">
            <a:normAutofit/>
          </a:bodyPr>
          <a:lstStyle/>
          <a:p>
            <a:pPr algn="l"/>
            <a:br>
              <a:rPr lang="ru-RU" sz="5100">
                <a:solidFill>
                  <a:srgbClr val="000000"/>
                </a:solidFill>
              </a:rPr>
            </a:br>
            <a:r>
              <a:rPr lang="ru-RU" sz="5100" b="1">
                <a:solidFill>
                  <a:srgbClr val="000000"/>
                </a:solidFill>
              </a:rPr>
              <a:t>Максимальная площадь пересечения широкого луча и окружности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20F783-80BE-4C3C-B36C-57BBE241B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Подготовил Нигматулин Даниил</a:t>
            </a:r>
          </a:p>
        </p:txBody>
      </p:sp>
    </p:spTree>
    <p:extLst>
      <p:ext uri="{BB962C8B-B14F-4D97-AF65-F5344CB8AC3E}">
        <p14:creationId xmlns:p14="http://schemas.microsoft.com/office/powerpoint/2010/main" val="136618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F6571-9FD8-471D-A30F-C33E50BF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3F3F3F"/>
                </a:solidFill>
              </a:rPr>
              <a:t>Возникшие затрудения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80470-90A1-433A-ACC8-20FD1D33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FFFFFF"/>
                </a:solidFill>
              </a:rPr>
              <a:t>Не удалось решить задачу стандартными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325258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B57BA-E974-4F9B-8A20-14797B38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7103140" cy="363928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000000"/>
                </a:solidFill>
              </a:rPr>
              <a:t>Спасибо за внимание !</a:t>
            </a:r>
            <a:br>
              <a:rPr lang="ru-RU" sz="4400" dirty="0">
                <a:solidFill>
                  <a:srgbClr val="000000"/>
                </a:solidFill>
              </a:rPr>
            </a:b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CD751-BC95-412B-9AF5-99B3291D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59" y="4506580"/>
            <a:ext cx="3784027" cy="15543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Smiling Face with No Fill">
            <a:extLst>
              <a:ext uri="{FF2B5EF4-FFF2-40B4-BE49-F238E27FC236}">
                <a16:creationId xmlns:a16="http://schemas.microsoft.com/office/drawing/2014/main" id="{99B97BBA-8809-476A-A487-83905C2A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77DFA-0390-43CF-9B6A-99CA961C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>
                <a:solidFill>
                  <a:srgbClr val="FFFFFF"/>
                </a:solidFill>
              </a:rPr>
              <a:t>Этапы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1D0B4-03D5-40AD-9306-13BC35BA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245686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</a:rPr>
              <a:t>Постановка задачи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Входные и выходные данные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Визуализация постановки задачи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Математическая модель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ru-RU" sz="1800" dirty="0">
                <a:solidFill>
                  <a:srgbClr val="000000"/>
                </a:solidFill>
              </a:rPr>
              <a:t>Визуализация метода решения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Пример работы программы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Возникшие затруднения</a:t>
            </a:r>
          </a:p>
        </p:txBody>
      </p:sp>
    </p:spTree>
    <p:extLst>
      <p:ext uri="{BB962C8B-B14F-4D97-AF65-F5344CB8AC3E}">
        <p14:creationId xmlns:p14="http://schemas.microsoft.com/office/powerpoint/2010/main" val="196302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42425-8259-458D-A67C-66B185E6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ru-RU" sz="4000" b="1">
                <a:solidFill>
                  <a:srgbClr val="3F3F3F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3C419-68F3-496B-B3F8-21CE3266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b="0" i="0">
                <a:solidFill>
                  <a:srgbClr val="FFFFFF"/>
                </a:solidFill>
                <a:effectLst/>
                <a:latin typeface="-apple-system"/>
              </a:rPr>
              <a:t>На плоскости задано множество "широких лучей" и множество окружностей. Найти такую пару "широкий луч"-окружность, что фигура, находящаяся внутри "широкого луча" и окружности, имеет максимальную площадь. В качестве ответа: выделить найденные "широкий луч" и окружность, выделить контур фигуры, которая ограничивает точки внутри найденного "широкого луча" и окружности, желательно выделить внутреннее пространство фигуры ("залить цветом").</a:t>
            </a:r>
          </a:p>
        </p:txBody>
      </p:sp>
    </p:spTree>
    <p:extLst>
      <p:ext uri="{BB962C8B-B14F-4D97-AF65-F5344CB8AC3E}">
        <p14:creationId xmlns:p14="http://schemas.microsoft.com/office/powerpoint/2010/main" val="3466938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2224F-C701-4CC1-BD5B-C46F3DC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Входные и 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7FE01-65E6-4925-AA01-7F98F860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b="1" i="1" dirty="0">
                <a:solidFill>
                  <a:srgbClr val="FFFFFF"/>
                </a:solidFill>
              </a:rPr>
              <a:t>Входные данные: </a:t>
            </a:r>
            <a:r>
              <a:rPr lang="ru-RU" dirty="0">
                <a:solidFill>
                  <a:srgbClr val="FFFFFF"/>
                </a:solidFill>
              </a:rPr>
              <a:t>количество случайных окружностей и случайных широких лучей</a:t>
            </a:r>
            <a:r>
              <a:rPr lang="en-US" dirty="0">
                <a:solidFill>
                  <a:srgbClr val="FFFFFF"/>
                </a:solidFill>
              </a:rPr>
              <a:t>;</a:t>
            </a:r>
            <a:endParaRPr lang="ru-RU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b="1" i="1" dirty="0">
                <a:solidFill>
                  <a:srgbClr val="FFFFFF"/>
                </a:solidFill>
              </a:rPr>
              <a:t>Выходные данные: </a:t>
            </a:r>
            <a:r>
              <a:rPr lang="ru-RU" dirty="0">
                <a:solidFill>
                  <a:srgbClr val="FFFFFF"/>
                </a:solidFill>
              </a:rPr>
              <a:t>выделенная нужная пара «широкий луч – окружность»</a:t>
            </a:r>
            <a:r>
              <a:rPr lang="en-US" dirty="0">
                <a:solidFill>
                  <a:srgbClr val="FFFFFF"/>
                </a:solidFill>
              </a:rPr>
              <a:t>;</a:t>
            </a:r>
            <a:endParaRPr lang="ru-RU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4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4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671FE9-A96A-4221-942A-1BC13354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20" y="4592325"/>
            <a:ext cx="5946579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Визуализация постановки задачи</a:t>
            </a:r>
            <a:endParaRPr lang="en-US" sz="41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831D5BB-8525-4B7E-A67F-A28CDD362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</a:blip>
          <a:srcRect r="1122" b="1"/>
          <a:stretch/>
        </p:blipFill>
        <p:spPr>
          <a:xfrm>
            <a:off x="3356048" y="43727"/>
            <a:ext cx="4063868" cy="3072200"/>
          </a:xfrm>
          <a:custGeom>
            <a:avLst/>
            <a:gdLst/>
            <a:ahLst/>
            <a:cxnLst/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reflection stA="10000" endPos="29000" dist="50800" dir="5400000" sy="-100000" algn="bl" rotWithShape="0"/>
            <a:softEdge rad="0"/>
          </a:effectLst>
        </p:spPr>
      </p:pic>
      <p:sp>
        <p:nvSpPr>
          <p:cNvPr id="37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E327D183-0CD3-40DD-8332-433119B199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alphaModFix/>
          </a:blip>
          <a:srcRect l="25938" r="1" b="1"/>
          <a:stretch/>
        </p:blipFill>
        <p:spPr>
          <a:xfrm>
            <a:off x="7840768" y="1579827"/>
            <a:ext cx="4351232" cy="5287648"/>
          </a:xfrm>
          <a:custGeom>
            <a:avLst/>
            <a:gdLst/>
            <a:ahLst/>
            <a:cxnLst/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2" name="Объект 5">
            <a:extLst>
              <a:ext uri="{FF2B5EF4-FFF2-40B4-BE49-F238E27FC236}">
                <a16:creationId xmlns:a16="http://schemas.microsoft.com/office/drawing/2014/main" id="{A55630D4-A49B-43E3-9D7E-249D7D5CCA1F}"/>
              </a:ext>
            </a:extLst>
          </p:cNvPr>
          <p:cNvSpPr txBox="1">
            <a:spLocks/>
          </p:cNvSpPr>
          <p:nvPr/>
        </p:nvSpPr>
        <p:spPr>
          <a:xfrm>
            <a:off x="6122894" y="186331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71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6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6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7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7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7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98A3B-92B0-43F3-9EDC-D0F59CE0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Математическая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A644C1-5B6B-4AAB-8AB9-784CC6FEC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6" y="1459570"/>
            <a:ext cx="8311487" cy="11012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6BD5B84-313A-4A8E-A780-A7176A62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Площадь треугольника по координатам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98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985DE-1078-4689-B52E-C6FE80A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Визуализация метода решения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D8725D-EDBA-47C8-A44F-FA0D7DFA9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086" y="467208"/>
            <a:ext cx="593843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BEB9E-61D3-4460-B538-98389ABA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работы программы</a:t>
            </a:r>
            <a:br>
              <a:rPr lang="ru-RU"/>
            </a:b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C5062AF-AF3C-451C-81B6-5CEACFAA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78" y="1171575"/>
            <a:ext cx="10844722" cy="5514975"/>
          </a:xfrm>
        </p:spPr>
      </p:pic>
    </p:spTree>
    <p:extLst>
      <p:ext uri="{BB962C8B-B14F-4D97-AF65-F5344CB8AC3E}">
        <p14:creationId xmlns:p14="http://schemas.microsoft.com/office/powerpoint/2010/main" val="56811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6A341-6675-429A-B5DF-9A83BA78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EE033-494C-43FD-B10D-49A1CEAAC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46" y="365125"/>
            <a:ext cx="11981107" cy="6092872"/>
          </a:xfrm>
        </p:spPr>
      </p:pic>
    </p:spTree>
    <p:extLst>
      <p:ext uri="{BB962C8B-B14F-4D97-AF65-F5344CB8AC3E}">
        <p14:creationId xmlns:p14="http://schemas.microsoft.com/office/powerpoint/2010/main" val="2847182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126</TotalTime>
  <Words>168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Тема Office</vt:lpstr>
      <vt:lpstr> Максимальная площадь пересечения широкого луча и окружности</vt:lpstr>
      <vt:lpstr>Этапы решения</vt:lpstr>
      <vt:lpstr>Постановка задачи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метода решения </vt:lpstr>
      <vt:lpstr>Пример работы программы </vt:lpstr>
      <vt:lpstr>Презентация PowerPoint</vt:lpstr>
      <vt:lpstr>Возникшие затрудения</vt:lpstr>
      <vt:lpstr>Спасибо за внимание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информатике</dc:title>
  <dc:creator>Daniil Nigmatulin</dc:creator>
  <cp:lastModifiedBy>Daniil Nigmatulin</cp:lastModifiedBy>
  <cp:revision>3</cp:revision>
  <dcterms:created xsi:type="dcterms:W3CDTF">2021-04-25T09:55:30Z</dcterms:created>
  <dcterms:modified xsi:type="dcterms:W3CDTF">2021-04-26T21:59:29Z</dcterms:modified>
</cp:coreProperties>
</file>