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«Сапер»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Сергеев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Идея проекта</a:t>
            </a:r>
            <a:r>
              <a:rPr lang="ru-RU" dirty="0" smtClean="0"/>
              <a:t>: Создание компьютерной игры "Сапер", в которой игрок должен открыть все клетки на поле, не наткнувшись на мины.</a:t>
            </a:r>
          </a:p>
          <a:p>
            <a:r>
              <a:rPr lang="ru-RU" b="1" dirty="0" smtClean="0"/>
              <a:t>Задачи проекта</a:t>
            </a:r>
            <a:r>
              <a:rPr lang="ru-RU" dirty="0" smtClean="0"/>
              <a:t>: Развлечение и тренировка логического мышления.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Структура приложения</a:t>
            </a:r>
            <a:r>
              <a:rPr lang="ru-RU" dirty="0" smtClean="0"/>
              <a:t>: За главное меню игры отвечает класс </a:t>
            </a:r>
            <a:r>
              <a:rPr lang="en-US" dirty="0" err="1" smtClean="0"/>
              <a:t>MenuM</a:t>
            </a:r>
            <a:r>
              <a:rPr lang="ru-RU" dirty="0" smtClean="0"/>
              <a:t>. За поле с самой игрой отвечает класс </a:t>
            </a:r>
            <a:r>
              <a:rPr lang="en-US" dirty="0" err="1" smtClean="0"/>
              <a:t>GameGo</a:t>
            </a:r>
            <a:endParaRPr lang="en-US" dirty="0" smtClean="0"/>
          </a:p>
          <a:p>
            <a:r>
              <a:rPr lang="ru-RU" dirty="0" smtClean="0"/>
              <a:t>В проект включены такие механики как: подсчет времени, размещение флажков на предполагаемые места мин, подсчет количества оставшихся мин.</a:t>
            </a:r>
          </a:p>
          <a:p>
            <a:r>
              <a:rPr lang="ru-RU" dirty="0" smtClean="0"/>
              <a:t>Также в проекте используется база данных, для сбора статистики и хранении информации.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6632"/>
            <a:ext cx="42928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8640"/>
            <a:ext cx="4180062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645024"/>
            <a:ext cx="4223925" cy="31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429000"/>
            <a:ext cx="331236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4437113"/>
            <a:ext cx="4464496" cy="107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5589240"/>
            <a:ext cx="449491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3336810"/>
            <a:ext cx="1224136" cy="11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>
            <a:normAutofit/>
          </a:bodyPr>
          <a:lstStyle/>
          <a:p>
            <a:r>
              <a:rPr lang="ru-RU" b="1" dirty="0" smtClean="0"/>
              <a:t>Вывод: </a:t>
            </a:r>
            <a:r>
              <a:rPr lang="ru-RU" dirty="0" smtClean="0"/>
              <a:t>Проект успешно реализует классическую игру "Сапер", предоставляя игрокам возможность развивать свои логические навыки.</a:t>
            </a:r>
            <a:endParaRPr lang="ru-RU" b="1" dirty="0" smtClean="0"/>
          </a:p>
          <a:p>
            <a:r>
              <a:rPr lang="ru-RU" b="1" dirty="0" smtClean="0"/>
              <a:t>Возможности для доработки и развития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Добавление различных тем оформления и улучшение графики.</a:t>
            </a:r>
          </a:p>
          <a:p>
            <a:pPr lvl="1"/>
            <a:r>
              <a:rPr lang="ru-RU" dirty="0" smtClean="0"/>
              <a:t>Внедрение системы достижений для повышения интереса к игре.</a:t>
            </a:r>
          </a:p>
          <a:p>
            <a:pPr lvl="1"/>
            <a:r>
              <a:rPr lang="ru-RU" dirty="0" smtClean="0"/>
              <a:t>Оптимизация кода и улучшение производительности для стабильной работы.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3728" y="2132856"/>
            <a:ext cx="47752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Спасибо за внимание</a:t>
            </a:r>
            <a:endParaRPr lang="ru-RU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630</TotalTime>
  <Words>154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Игра «Сапер»</vt:lpstr>
      <vt:lpstr>Введение</vt:lpstr>
      <vt:lpstr>Описание реализации</vt:lpstr>
      <vt:lpstr>Скриншоты</vt:lpstr>
      <vt:lpstr>Заключение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«Сапер»</dc:title>
  <dc:creator>Хохолы4</dc:creator>
  <cp:lastModifiedBy>Хохолы4</cp:lastModifiedBy>
  <cp:revision>13</cp:revision>
  <dcterms:created xsi:type="dcterms:W3CDTF">2024-11-14T14:57:30Z</dcterms:created>
  <dcterms:modified xsi:type="dcterms:W3CDTF">2024-11-21T14:36:22Z</dcterms:modified>
</cp:coreProperties>
</file>